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sldIdLst>
    <p:sldId id="256" r:id="rId2"/>
    <p:sldId id="292" r:id="rId3"/>
    <p:sldId id="293" r:id="rId4"/>
    <p:sldId id="294" r:id="rId5"/>
    <p:sldId id="295" r:id="rId6"/>
    <p:sldId id="280" r:id="rId7"/>
    <p:sldId id="281" r:id="rId8"/>
    <p:sldId id="282" r:id="rId9"/>
    <p:sldId id="257" r:id="rId10"/>
    <p:sldId id="296" r:id="rId11"/>
    <p:sldId id="258" r:id="rId12"/>
    <p:sldId id="259" r:id="rId13"/>
    <p:sldId id="277" r:id="rId14"/>
    <p:sldId id="297" r:id="rId15"/>
    <p:sldId id="279" r:id="rId16"/>
    <p:sldId id="311" r:id="rId17"/>
    <p:sldId id="298" r:id="rId18"/>
    <p:sldId id="260" r:id="rId19"/>
    <p:sldId id="310" r:id="rId20"/>
    <p:sldId id="308" r:id="rId21"/>
    <p:sldId id="309" r:id="rId22"/>
    <p:sldId id="299" r:id="rId23"/>
    <p:sldId id="261" r:id="rId24"/>
    <p:sldId id="278" r:id="rId25"/>
    <p:sldId id="300" r:id="rId26"/>
    <p:sldId id="262" r:id="rId27"/>
    <p:sldId id="301" r:id="rId28"/>
    <p:sldId id="263" r:id="rId29"/>
    <p:sldId id="291" r:id="rId30"/>
    <p:sldId id="302" r:id="rId31"/>
    <p:sldId id="303" r:id="rId32"/>
    <p:sldId id="304" r:id="rId33"/>
    <p:sldId id="264" r:id="rId34"/>
    <p:sldId id="268" r:id="rId35"/>
    <p:sldId id="265" r:id="rId36"/>
    <p:sldId id="267" r:id="rId37"/>
    <p:sldId id="307" r:id="rId38"/>
    <p:sldId id="305" r:id="rId39"/>
    <p:sldId id="306"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FD4481-402C-470D-9AE1-71A7D4E8CAE1}" v="46" dt="2021-11-10T16:36:46.5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62" autoAdjust="0"/>
    <p:restoredTop sz="94249" autoAdjust="0"/>
  </p:normalViewPr>
  <p:slideViewPr>
    <p:cSldViewPr snapToGrid="0">
      <p:cViewPr varScale="1">
        <p:scale>
          <a:sx n="43" d="100"/>
          <a:sy n="43" d="100"/>
        </p:scale>
        <p:origin x="66" y="6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arendil1972@icloud.com" userId="d07d27e56505e13e" providerId="LiveId" clId="{7DFD4481-402C-470D-9AE1-71A7D4E8CAE1}"/>
    <pc:docChg chg="undo custSel addSld delSld modSld sldOrd">
      <pc:chgData name="earendil1972@icloud.com" userId="d07d27e56505e13e" providerId="LiveId" clId="{7DFD4481-402C-470D-9AE1-71A7D4E8CAE1}" dt="2021-11-10T17:40:20.912" v="2671" actId="1076"/>
      <pc:docMkLst>
        <pc:docMk/>
      </pc:docMkLst>
      <pc:sldChg chg="addSp delSp modSp mod">
        <pc:chgData name="earendil1972@icloud.com" userId="d07d27e56505e13e" providerId="LiveId" clId="{7DFD4481-402C-470D-9AE1-71A7D4E8CAE1}" dt="2021-11-10T16:30:31.075" v="2572" actId="1076"/>
        <pc:sldMkLst>
          <pc:docMk/>
          <pc:sldMk cId="2949430925" sldId="256"/>
        </pc:sldMkLst>
        <pc:spChg chg="mod">
          <ac:chgData name="earendil1972@icloud.com" userId="d07d27e56505e13e" providerId="LiveId" clId="{7DFD4481-402C-470D-9AE1-71A7D4E8CAE1}" dt="2021-11-10T16:30:31.075" v="2572" actId="1076"/>
          <ac:spMkLst>
            <pc:docMk/>
            <pc:sldMk cId="2949430925" sldId="256"/>
            <ac:spMk id="2" creationId="{740AF3F4-9405-456D-8B75-8B05DE144AAE}"/>
          </ac:spMkLst>
        </pc:spChg>
        <pc:spChg chg="del">
          <ac:chgData name="earendil1972@icloud.com" userId="d07d27e56505e13e" providerId="LiveId" clId="{7DFD4481-402C-470D-9AE1-71A7D4E8CAE1}" dt="2021-10-25T22:23:37.943" v="153" actId="21"/>
          <ac:spMkLst>
            <pc:docMk/>
            <pc:sldMk cId="2949430925" sldId="256"/>
            <ac:spMk id="3" creationId="{30C439E6-529D-4831-868B-F88C2E9D64BE}"/>
          </ac:spMkLst>
        </pc:spChg>
        <pc:picChg chg="add del mod">
          <ac:chgData name="earendil1972@icloud.com" userId="d07d27e56505e13e" providerId="LiveId" clId="{7DFD4481-402C-470D-9AE1-71A7D4E8CAE1}" dt="2021-11-10T16:30:07.649" v="2571" actId="21"/>
          <ac:picMkLst>
            <pc:docMk/>
            <pc:sldMk cId="2949430925" sldId="256"/>
            <ac:picMk id="4" creationId="{5AC9BF01-DE0D-40F9-BBB8-834F63C1DB8E}"/>
          </ac:picMkLst>
        </pc:picChg>
      </pc:sldChg>
      <pc:sldChg chg="addSp delSp modSp mod ord setBg setClrOvrMap">
        <pc:chgData name="earendil1972@icloud.com" userId="d07d27e56505e13e" providerId="LiveId" clId="{7DFD4481-402C-470D-9AE1-71A7D4E8CAE1}" dt="2021-11-10T16:31:42.341" v="2583" actId="20577"/>
        <pc:sldMkLst>
          <pc:docMk/>
          <pc:sldMk cId="3787994952" sldId="257"/>
        </pc:sldMkLst>
        <pc:spChg chg="mod">
          <ac:chgData name="earendil1972@icloud.com" userId="d07d27e56505e13e" providerId="LiveId" clId="{7DFD4481-402C-470D-9AE1-71A7D4E8CAE1}" dt="2021-11-10T16:31:42.341" v="2583" actId="20577"/>
          <ac:spMkLst>
            <pc:docMk/>
            <pc:sldMk cId="3787994952" sldId="257"/>
            <ac:spMk id="3" creationId="{28DB1E98-2A13-443F-9976-D18EBD810E0D}"/>
          </ac:spMkLst>
        </pc:spChg>
        <pc:picChg chg="add del mod">
          <ac:chgData name="earendil1972@icloud.com" userId="d07d27e56505e13e" providerId="LiveId" clId="{7DFD4481-402C-470D-9AE1-71A7D4E8CAE1}" dt="2021-10-24T23:18:48.995" v="71" actId="21"/>
          <ac:picMkLst>
            <pc:docMk/>
            <pc:sldMk cId="3787994952" sldId="257"/>
            <ac:picMk id="4" creationId="{883D0EB6-6923-4C10-A3D7-ABA4277727F9}"/>
          </ac:picMkLst>
        </pc:picChg>
        <pc:picChg chg="add mod">
          <ac:chgData name="earendil1972@icloud.com" userId="d07d27e56505e13e" providerId="LiveId" clId="{7DFD4481-402C-470D-9AE1-71A7D4E8CAE1}" dt="2021-11-07T23:52:21.799" v="449" actId="1076"/>
          <ac:picMkLst>
            <pc:docMk/>
            <pc:sldMk cId="3787994952" sldId="257"/>
            <ac:picMk id="6" creationId="{A3C1750B-0F5B-4298-8E96-2F81AF86DA53}"/>
          </ac:picMkLst>
        </pc:picChg>
        <pc:picChg chg="add del mod">
          <ac:chgData name="earendil1972@icloud.com" userId="d07d27e56505e13e" providerId="LiveId" clId="{7DFD4481-402C-470D-9AE1-71A7D4E8CAE1}" dt="2021-10-24T23:19:18.803" v="75" actId="21"/>
          <ac:picMkLst>
            <pc:docMk/>
            <pc:sldMk cId="3787994952" sldId="257"/>
            <ac:picMk id="7" creationId="{7505EF51-CEC7-43A7-83DB-2DA493C04B87}"/>
          </ac:picMkLst>
        </pc:picChg>
        <pc:picChg chg="add mod">
          <ac:chgData name="earendil1972@icloud.com" userId="d07d27e56505e13e" providerId="LiveId" clId="{7DFD4481-402C-470D-9AE1-71A7D4E8CAE1}" dt="2021-11-07T23:52:24.737" v="450" actId="1076"/>
          <ac:picMkLst>
            <pc:docMk/>
            <pc:sldMk cId="3787994952" sldId="257"/>
            <ac:picMk id="9" creationId="{59B7896F-5D31-45CA-A9F9-6AE2B64931A6}"/>
          </ac:picMkLst>
        </pc:picChg>
      </pc:sldChg>
      <pc:sldChg chg="addSp delSp modSp mod ord">
        <pc:chgData name="earendil1972@icloud.com" userId="d07d27e56505e13e" providerId="LiveId" clId="{7DFD4481-402C-470D-9AE1-71A7D4E8CAE1}" dt="2021-11-10T17:40:20.912" v="2671" actId="1076"/>
        <pc:sldMkLst>
          <pc:docMk/>
          <pc:sldMk cId="815372189" sldId="258"/>
        </pc:sldMkLst>
        <pc:spChg chg="mod">
          <ac:chgData name="earendil1972@icloud.com" userId="d07d27e56505e13e" providerId="LiveId" clId="{7DFD4481-402C-470D-9AE1-71A7D4E8CAE1}" dt="2021-11-07T23:59:28.013" v="496" actId="6549"/>
          <ac:spMkLst>
            <pc:docMk/>
            <pc:sldMk cId="815372189" sldId="258"/>
            <ac:spMk id="2" creationId="{4D821BC9-4E62-4FC6-8839-9E55B4CE3616}"/>
          </ac:spMkLst>
        </pc:spChg>
        <pc:spChg chg="del">
          <ac:chgData name="earendil1972@icloud.com" userId="d07d27e56505e13e" providerId="LiveId" clId="{7DFD4481-402C-470D-9AE1-71A7D4E8CAE1}" dt="2021-10-24T23:00:24.995" v="35" actId="21"/>
          <ac:spMkLst>
            <pc:docMk/>
            <pc:sldMk cId="815372189" sldId="258"/>
            <ac:spMk id="3" creationId="{6C7D07BD-50D4-4884-8EC9-A84590B5A6C8}"/>
          </ac:spMkLst>
        </pc:spChg>
        <pc:picChg chg="add del mod">
          <ac:chgData name="earendil1972@icloud.com" userId="d07d27e56505e13e" providerId="LiveId" clId="{7DFD4481-402C-470D-9AE1-71A7D4E8CAE1}" dt="2021-11-10T17:12:27.040" v="2650" actId="21"/>
          <ac:picMkLst>
            <pc:docMk/>
            <pc:sldMk cId="815372189" sldId="258"/>
            <ac:picMk id="4" creationId="{EE80B551-C787-43A7-962C-5417E5975CCB}"/>
          </ac:picMkLst>
        </pc:picChg>
        <pc:picChg chg="add del mod">
          <ac:chgData name="earendil1972@icloud.com" userId="d07d27e56505e13e" providerId="LiveId" clId="{7DFD4481-402C-470D-9AE1-71A7D4E8CAE1}" dt="2021-11-10T17:12:23.178" v="2649" actId="21"/>
          <ac:picMkLst>
            <pc:docMk/>
            <pc:sldMk cId="815372189" sldId="258"/>
            <ac:picMk id="6" creationId="{D9FA19BF-01A3-4F2E-A3F7-B366AE1CF31E}"/>
          </ac:picMkLst>
        </pc:picChg>
        <pc:picChg chg="add mod">
          <ac:chgData name="earendil1972@icloud.com" userId="d07d27e56505e13e" providerId="LiveId" clId="{7DFD4481-402C-470D-9AE1-71A7D4E8CAE1}" dt="2021-11-10T17:40:13.296" v="2668" actId="1076"/>
          <ac:picMkLst>
            <pc:docMk/>
            <pc:sldMk cId="815372189" sldId="258"/>
            <ac:picMk id="8" creationId="{37DA5781-64CE-4C09-B907-D00416D6F943}"/>
          </ac:picMkLst>
        </pc:picChg>
        <pc:picChg chg="add mod">
          <ac:chgData name="earendil1972@icloud.com" userId="d07d27e56505e13e" providerId="LiveId" clId="{7DFD4481-402C-470D-9AE1-71A7D4E8CAE1}" dt="2021-11-10T17:40:20.912" v="2671" actId="1076"/>
          <ac:picMkLst>
            <pc:docMk/>
            <pc:sldMk cId="815372189" sldId="258"/>
            <ac:picMk id="10" creationId="{269070A3-8798-4CBF-A3D5-23496A2147E9}"/>
          </ac:picMkLst>
        </pc:picChg>
      </pc:sldChg>
      <pc:sldChg chg="addSp modSp mod">
        <pc:chgData name="earendil1972@icloud.com" userId="d07d27e56505e13e" providerId="LiveId" clId="{7DFD4481-402C-470D-9AE1-71A7D4E8CAE1}" dt="2021-11-10T15:14:47.108" v="1922" actId="1076"/>
        <pc:sldMkLst>
          <pc:docMk/>
          <pc:sldMk cId="2193253013" sldId="259"/>
        </pc:sldMkLst>
        <pc:spChg chg="mod">
          <ac:chgData name="earendil1972@icloud.com" userId="d07d27e56505e13e" providerId="LiveId" clId="{7DFD4481-402C-470D-9AE1-71A7D4E8CAE1}" dt="2021-11-08T00:01:48.883" v="521" actId="27636"/>
          <ac:spMkLst>
            <pc:docMk/>
            <pc:sldMk cId="2193253013" sldId="259"/>
            <ac:spMk id="3" creationId="{659B3D21-DC6D-4BBC-891F-20205C1517C7}"/>
          </ac:spMkLst>
        </pc:spChg>
        <pc:picChg chg="add mod">
          <ac:chgData name="earendil1972@icloud.com" userId="d07d27e56505e13e" providerId="LiveId" clId="{7DFD4481-402C-470D-9AE1-71A7D4E8CAE1}" dt="2021-11-08T00:01:52.476" v="522" actId="1076"/>
          <ac:picMkLst>
            <pc:docMk/>
            <pc:sldMk cId="2193253013" sldId="259"/>
            <ac:picMk id="4" creationId="{D4A0A5FA-78CC-4E36-A297-46542D83F22E}"/>
          </ac:picMkLst>
        </pc:picChg>
        <pc:picChg chg="add mod">
          <ac:chgData name="earendil1972@icloud.com" userId="d07d27e56505e13e" providerId="LiveId" clId="{7DFD4481-402C-470D-9AE1-71A7D4E8CAE1}" dt="2021-11-10T15:14:36.171" v="1916" actId="14100"/>
          <ac:picMkLst>
            <pc:docMk/>
            <pc:sldMk cId="2193253013" sldId="259"/>
            <ac:picMk id="5" creationId="{DE333334-343E-417A-B034-35065D592824}"/>
          </ac:picMkLst>
        </pc:picChg>
        <pc:picChg chg="add mod">
          <ac:chgData name="earendil1972@icloud.com" userId="d07d27e56505e13e" providerId="LiveId" clId="{7DFD4481-402C-470D-9AE1-71A7D4E8CAE1}" dt="2021-11-10T15:14:47.108" v="1922" actId="1076"/>
          <ac:picMkLst>
            <pc:docMk/>
            <pc:sldMk cId="2193253013" sldId="259"/>
            <ac:picMk id="7" creationId="{472CA4D2-6F15-419C-8B34-329901541066}"/>
          </ac:picMkLst>
        </pc:picChg>
        <pc:picChg chg="add mod">
          <ac:chgData name="earendil1972@icloud.com" userId="d07d27e56505e13e" providerId="LiveId" clId="{7DFD4481-402C-470D-9AE1-71A7D4E8CAE1}" dt="2021-11-10T15:14:45.638" v="1921" actId="1076"/>
          <ac:picMkLst>
            <pc:docMk/>
            <pc:sldMk cId="2193253013" sldId="259"/>
            <ac:picMk id="9" creationId="{26C25AC2-F859-43D9-9E17-94B7B0A9104E}"/>
          </ac:picMkLst>
        </pc:picChg>
      </pc:sldChg>
      <pc:sldChg chg="addSp delSp modSp mod setBg setClrOvrMap">
        <pc:chgData name="earendil1972@icloud.com" userId="d07d27e56505e13e" providerId="LiveId" clId="{7DFD4481-402C-470D-9AE1-71A7D4E8CAE1}" dt="2021-11-10T16:38:32.939" v="2638" actId="20577"/>
        <pc:sldMkLst>
          <pc:docMk/>
          <pc:sldMk cId="1459911037" sldId="260"/>
        </pc:sldMkLst>
        <pc:spChg chg="del">
          <ac:chgData name="earendil1972@icloud.com" userId="d07d27e56505e13e" providerId="LiveId" clId="{7DFD4481-402C-470D-9AE1-71A7D4E8CAE1}" dt="2021-10-24T22:38:17.292" v="10" actId="21"/>
          <ac:spMkLst>
            <pc:docMk/>
            <pc:sldMk cId="1459911037" sldId="260"/>
            <ac:spMk id="2" creationId="{46DA2B28-4FFF-4B25-8209-72BEFE787181}"/>
          </ac:spMkLst>
        </pc:spChg>
        <pc:spChg chg="mod ord">
          <ac:chgData name="earendil1972@icloud.com" userId="d07d27e56505e13e" providerId="LiveId" clId="{7DFD4481-402C-470D-9AE1-71A7D4E8CAE1}" dt="2021-11-10T16:38:32.939" v="2638" actId="20577"/>
          <ac:spMkLst>
            <pc:docMk/>
            <pc:sldMk cId="1459911037" sldId="260"/>
            <ac:spMk id="3" creationId="{7B88D06E-F669-4BCA-8874-0819FB0B0CBB}"/>
          </ac:spMkLst>
        </pc:spChg>
        <pc:spChg chg="add del">
          <ac:chgData name="earendil1972@icloud.com" userId="d07d27e56505e13e" providerId="LiveId" clId="{7DFD4481-402C-470D-9AE1-71A7D4E8CAE1}" dt="2021-11-10T15:30:26.705" v="2139" actId="26606"/>
          <ac:spMkLst>
            <pc:docMk/>
            <pc:sldMk cId="1459911037" sldId="260"/>
            <ac:spMk id="8" creationId="{5DB0431E-0B04-44A1-9C51-531E28D18A60}"/>
          </ac:spMkLst>
        </pc:spChg>
        <pc:spChg chg="add del">
          <ac:chgData name="earendil1972@icloud.com" userId="d07d27e56505e13e" providerId="LiveId" clId="{7DFD4481-402C-470D-9AE1-71A7D4E8CAE1}" dt="2021-11-10T15:30:26.705" v="2139" actId="26606"/>
          <ac:spMkLst>
            <pc:docMk/>
            <pc:sldMk cId="1459911037" sldId="260"/>
            <ac:spMk id="10" creationId="{6B424749-EEE0-49C9-9ABF-97B171A3EA00}"/>
          </ac:spMkLst>
        </pc:spChg>
        <pc:spChg chg="add del">
          <ac:chgData name="earendil1972@icloud.com" userId="d07d27e56505e13e" providerId="LiveId" clId="{7DFD4481-402C-470D-9AE1-71A7D4E8CAE1}" dt="2021-11-10T15:30:26.705" v="2139" actId="26606"/>
          <ac:spMkLst>
            <pc:docMk/>
            <pc:sldMk cId="1459911037" sldId="260"/>
            <ac:spMk id="15" creationId="{989683EB-D202-4B4D-B1BD-8BA6965FBEF5}"/>
          </ac:spMkLst>
        </pc:spChg>
        <pc:picChg chg="add mod">
          <ac:chgData name="earendil1972@icloud.com" userId="d07d27e56505e13e" providerId="LiveId" clId="{7DFD4481-402C-470D-9AE1-71A7D4E8CAE1}" dt="2021-11-10T15:30:26.705" v="2139" actId="26606"/>
          <ac:picMkLst>
            <pc:docMk/>
            <pc:sldMk cId="1459911037" sldId="260"/>
            <ac:picMk id="5" creationId="{C7F049AC-F59F-4A4D-8348-92A0ED9868A7}"/>
          </ac:picMkLst>
        </pc:picChg>
      </pc:sldChg>
      <pc:sldChg chg="addSp delSp modSp mod">
        <pc:chgData name="earendil1972@icloud.com" userId="d07d27e56505e13e" providerId="LiveId" clId="{7DFD4481-402C-470D-9AE1-71A7D4E8CAE1}" dt="2021-11-10T16:35:13.002" v="2596" actId="20577"/>
        <pc:sldMkLst>
          <pc:docMk/>
          <pc:sldMk cId="793430317" sldId="261"/>
        </pc:sldMkLst>
        <pc:spChg chg="del">
          <ac:chgData name="earendil1972@icloud.com" userId="d07d27e56505e13e" providerId="LiveId" clId="{7DFD4481-402C-470D-9AE1-71A7D4E8CAE1}" dt="2021-10-24T22:40:39.259" v="17" actId="21"/>
          <ac:spMkLst>
            <pc:docMk/>
            <pc:sldMk cId="793430317" sldId="261"/>
            <ac:spMk id="2" creationId="{755C7E40-5E08-4321-99F6-FD06D7B1DAA7}"/>
          </ac:spMkLst>
        </pc:spChg>
        <pc:spChg chg="mod">
          <ac:chgData name="earendil1972@icloud.com" userId="d07d27e56505e13e" providerId="LiveId" clId="{7DFD4481-402C-470D-9AE1-71A7D4E8CAE1}" dt="2021-11-10T16:35:13.002" v="2596" actId="20577"/>
          <ac:spMkLst>
            <pc:docMk/>
            <pc:sldMk cId="793430317" sldId="261"/>
            <ac:spMk id="3" creationId="{57EB8853-DB2B-4325-9180-597D01D9E0F7}"/>
          </ac:spMkLst>
        </pc:spChg>
        <pc:picChg chg="add mod">
          <ac:chgData name="earendil1972@icloud.com" userId="d07d27e56505e13e" providerId="LiveId" clId="{7DFD4481-402C-470D-9AE1-71A7D4E8CAE1}" dt="2021-11-08T00:09:35.727" v="673" actId="1076"/>
          <ac:picMkLst>
            <pc:docMk/>
            <pc:sldMk cId="793430317" sldId="261"/>
            <ac:picMk id="5" creationId="{CA81E922-B3C2-4D83-B966-97533E65EEFC}"/>
          </ac:picMkLst>
        </pc:picChg>
        <pc:picChg chg="add mod">
          <ac:chgData name="earendil1972@icloud.com" userId="d07d27e56505e13e" providerId="LiveId" clId="{7DFD4481-402C-470D-9AE1-71A7D4E8CAE1}" dt="2021-11-08T00:09:38.116" v="674" actId="1076"/>
          <ac:picMkLst>
            <pc:docMk/>
            <pc:sldMk cId="793430317" sldId="261"/>
            <ac:picMk id="7" creationId="{265BD1B5-FDB2-488E-AD31-0C741A7D0EF5}"/>
          </ac:picMkLst>
        </pc:picChg>
      </pc:sldChg>
      <pc:sldChg chg="addSp delSp modSp mod">
        <pc:chgData name="earendil1972@icloud.com" userId="d07d27e56505e13e" providerId="LiveId" clId="{7DFD4481-402C-470D-9AE1-71A7D4E8CAE1}" dt="2021-11-10T15:40:39.261" v="2200" actId="14100"/>
        <pc:sldMkLst>
          <pc:docMk/>
          <pc:sldMk cId="1448765066" sldId="262"/>
        </pc:sldMkLst>
        <pc:spChg chg="del">
          <ac:chgData name="earendil1972@icloud.com" userId="d07d27e56505e13e" providerId="LiveId" clId="{7DFD4481-402C-470D-9AE1-71A7D4E8CAE1}" dt="2021-10-24T22:43:47.275" v="24" actId="21"/>
          <ac:spMkLst>
            <pc:docMk/>
            <pc:sldMk cId="1448765066" sldId="262"/>
            <ac:spMk id="2" creationId="{EBFE43A7-8471-44C1-8D48-5C1D8C6C6C60}"/>
          </ac:spMkLst>
        </pc:spChg>
        <pc:spChg chg="mod">
          <ac:chgData name="earendil1972@icloud.com" userId="d07d27e56505e13e" providerId="LiveId" clId="{7DFD4481-402C-470D-9AE1-71A7D4E8CAE1}" dt="2021-11-08T00:11:08.320" v="690" actId="14100"/>
          <ac:spMkLst>
            <pc:docMk/>
            <pc:sldMk cId="1448765066" sldId="262"/>
            <ac:spMk id="3" creationId="{FE76068A-5CF3-4B1F-9354-CCFBDB772A6E}"/>
          </ac:spMkLst>
        </pc:spChg>
        <pc:picChg chg="add mod">
          <ac:chgData name="earendil1972@icloud.com" userId="d07d27e56505e13e" providerId="LiveId" clId="{7DFD4481-402C-470D-9AE1-71A7D4E8CAE1}" dt="2021-11-10T15:40:39.261" v="2200" actId="14100"/>
          <ac:picMkLst>
            <pc:docMk/>
            <pc:sldMk cId="1448765066" sldId="262"/>
            <ac:picMk id="4" creationId="{E554F80F-FE69-47A6-9CC5-F219D5E3D435}"/>
          </ac:picMkLst>
        </pc:picChg>
        <pc:picChg chg="add del mod">
          <ac:chgData name="earendil1972@icloud.com" userId="d07d27e56505e13e" providerId="LiveId" clId="{7DFD4481-402C-470D-9AE1-71A7D4E8CAE1}" dt="2021-10-25T00:27:06.819" v="150" actId="21"/>
          <ac:picMkLst>
            <pc:docMk/>
            <pc:sldMk cId="1448765066" sldId="262"/>
            <ac:picMk id="5" creationId="{4DD7CD21-AE4E-4621-869F-20AD70EC0164}"/>
          </ac:picMkLst>
        </pc:picChg>
        <pc:picChg chg="add mod">
          <ac:chgData name="earendil1972@icloud.com" userId="d07d27e56505e13e" providerId="LiveId" clId="{7DFD4481-402C-470D-9AE1-71A7D4E8CAE1}" dt="2021-11-10T15:40:35.468" v="2198" actId="1076"/>
          <ac:picMkLst>
            <pc:docMk/>
            <pc:sldMk cId="1448765066" sldId="262"/>
            <ac:picMk id="6" creationId="{30FA61F3-83F6-4D54-B205-526C2F8712B8}"/>
          </ac:picMkLst>
        </pc:picChg>
        <pc:picChg chg="add del mod">
          <ac:chgData name="earendil1972@icloud.com" userId="d07d27e56505e13e" providerId="LiveId" clId="{7DFD4481-402C-470D-9AE1-71A7D4E8CAE1}" dt="2021-10-25T00:27:05.465" v="149" actId="21"/>
          <ac:picMkLst>
            <pc:docMk/>
            <pc:sldMk cId="1448765066" sldId="262"/>
            <ac:picMk id="6" creationId="{9551BD9E-E0F9-444C-90DC-333D6587FFDD}"/>
          </ac:picMkLst>
        </pc:picChg>
        <pc:picChg chg="add del mod">
          <ac:chgData name="earendil1972@icloud.com" userId="d07d27e56505e13e" providerId="LiveId" clId="{7DFD4481-402C-470D-9AE1-71A7D4E8CAE1}" dt="2021-10-25T00:27:08.534" v="151" actId="21"/>
          <ac:picMkLst>
            <pc:docMk/>
            <pc:sldMk cId="1448765066" sldId="262"/>
            <ac:picMk id="9" creationId="{C2BE217F-57CC-4835-9213-78D338CAE45D}"/>
          </ac:picMkLst>
        </pc:picChg>
        <pc:picChg chg="add del mod">
          <ac:chgData name="earendil1972@icloud.com" userId="d07d27e56505e13e" providerId="LiveId" clId="{7DFD4481-402C-470D-9AE1-71A7D4E8CAE1}" dt="2021-10-25T00:27:10.477" v="152" actId="21"/>
          <ac:picMkLst>
            <pc:docMk/>
            <pc:sldMk cId="1448765066" sldId="262"/>
            <ac:picMk id="12" creationId="{1C70F4F1-064F-47A5-A0F9-65BFAAF7F0F5}"/>
          </ac:picMkLst>
        </pc:picChg>
      </pc:sldChg>
      <pc:sldChg chg="addSp delSp modSp mod ord">
        <pc:chgData name="earendil1972@icloud.com" userId="d07d27e56505e13e" providerId="LiveId" clId="{7DFD4481-402C-470D-9AE1-71A7D4E8CAE1}" dt="2021-11-10T15:44:12.071" v="2218"/>
        <pc:sldMkLst>
          <pc:docMk/>
          <pc:sldMk cId="994127775" sldId="263"/>
        </pc:sldMkLst>
        <pc:spChg chg="del">
          <ac:chgData name="earendil1972@icloud.com" userId="d07d27e56505e13e" providerId="LiveId" clId="{7DFD4481-402C-470D-9AE1-71A7D4E8CAE1}" dt="2021-10-24T23:24:53.565" v="88" actId="21"/>
          <ac:spMkLst>
            <pc:docMk/>
            <pc:sldMk cId="994127775" sldId="263"/>
            <ac:spMk id="2" creationId="{9A3FC398-4848-496A-A68B-1C5013723965}"/>
          </ac:spMkLst>
        </pc:spChg>
        <pc:spChg chg="del mod">
          <ac:chgData name="earendil1972@icloud.com" userId="d07d27e56505e13e" providerId="LiveId" clId="{7DFD4481-402C-470D-9AE1-71A7D4E8CAE1}" dt="2021-10-24T23:29:50.926" v="103" actId="21"/>
          <ac:spMkLst>
            <pc:docMk/>
            <pc:sldMk cId="994127775" sldId="263"/>
            <ac:spMk id="3" creationId="{D7DC2DB7-A022-41BA-B124-6FB70BFC571A}"/>
          </ac:spMkLst>
        </pc:spChg>
        <pc:spChg chg="add mod">
          <ac:chgData name="earendil1972@icloud.com" userId="d07d27e56505e13e" providerId="LiveId" clId="{7DFD4481-402C-470D-9AE1-71A7D4E8CAE1}" dt="2021-11-10T15:44:06.785" v="2216" actId="1076"/>
          <ac:spMkLst>
            <pc:docMk/>
            <pc:sldMk cId="994127775" sldId="263"/>
            <ac:spMk id="9" creationId="{1F4DC62D-00F4-4A37-8BFE-D799A3CC775D}"/>
          </ac:spMkLst>
        </pc:spChg>
        <pc:spChg chg="add del mod">
          <ac:chgData name="earendil1972@icloud.com" userId="d07d27e56505e13e" providerId="LiveId" clId="{7DFD4481-402C-470D-9AE1-71A7D4E8CAE1}" dt="2021-10-24T23:29:54.187" v="104" actId="21"/>
          <ac:spMkLst>
            <pc:docMk/>
            <pc:sldMk cId="994127775" sldId="263"/>
            <ac:spMk id="11" creationId="{F62C59CA-D24B-4178-8EBC-217FB1C0821A}"/>
          </ac:spMkLst>
        </pc:spChg>
        <pc:picChg chg="add mod">
          <ac:chgData name="earendil1972@icloud.com" userId="d07d27e56505e13e" providerId="LiveId" clId="{7DFD4481-402C-470D-9AE1-71A7D4E8CAE1}" dt="2021-10-24T23:25:57.141" v="91" actId="1076"/>
          <ac:picMkLst>
            <pc:docMk/>
            <pc:sldMk cId="994127775" sldId="263"/>
            <ac:picMk id="5" creationId="{6555F769-2E60-4CEE-AAF6-5477F4E16CC3}"/>
          </ac:picMkLst>
        </pc:picChg>
        <pc:picChg chg="add">
          <ac:chgData name="earendil1972@icloud.com" userId="d07d27e56505e13e" providerId="LiveId" clId="{7DFD4481-402C-470D-9AE1-71A7D4E8CAE1}" dt="2021-10-24T23:26:28.243" v="92" actId="22"/>
          <ac:picMkLst>
            <pc:docMk/>
            <pc:sldMk cId="994127775" sldId="263"/>
            <ac:picMk id="7" creationId="{EB020812-1F8D-448B-863A-0A117911F086}"/>
          </ac:picMkLst>
        </pc:picChg>
        <pc:picChg chg="add mod">
          <ac:chgData name="earendil1972@icloud.com" userId="d07d27e56505e13e" providerId="LiveId" clId="{7DFD4481-402C-470D-9AE1-71A7D4E8CAE1}" dt="2021-10-24T23:30:59.310" v="108" actId="1076"/>
          <ac:picMkLst>
            <pc:docMk/>
            <pc:sldMk cId="994127775" sldId="263"/>
            <ac:picMk id="13" creationId="{7A01B5A2-B9E2-42F6-9196-5757063B24C7}"/>
          </ac:picMkLst>
        </pc:picChg>
      </pc:sldChg>
      <pc:sldChg chg="addSp delSp modSp mod">
        <pc:chgData name="earendil1972@icloud.com" userId="d07d27e56505e13e" providerId="LiveId" clId="{7DFD4481-402C-470D-9AE1-71A7D4E8CAE1}" dt="2021-11-08T00:16:48.129" v="738" actId="255"/>
        <pc:sldMkLst>
          <pc:docMk/>
          <pc:sldMk cId="691575470" sldId="264"/>
        </pc:sldMkLst>
        <pc:spChg chg="del">
          <ac:chgData name="earendil1972@icloud.com" userId="d07d27e56505e13e" providerId="LiveId" clId="{7DFD4481-402C-470D-9AE1-71A7D4E8CAE1}" dt="2021-10-25T00:26:41.895" v="145" actId="21"/>
          <ac:spMkLst>
            <pc:docMk/>
            <pc:sldMk cId="691575470" sldId="264"/>
            <ac:spMk id="2" creationId="{A4FE0D66-9CD7-42D9-B6E8-D9B8D688FBB6}"/>
          </ac:spMkLst>
        </pc:spChg>
        <pc:spChg chg="mod">
          <ac:chgData name="earendil1972@icloud.com" userId="d07d27e56505e13e" providerId="LiveId" clId="{7DFD4481-402C-470D-9AE1-71A7D4E8CAE1}" dt="2021-11-08T00:16:48.129" v="738" actId="255"/>
          <ac:spMkLst>
            <pc:docMk/>
            <pc:sldMk cId="691575470" sldId="264"/>
            <ac:spMk id="3" creationId="{D4A18247-92D7-43F8-9325-9B46805C3DCE}"/>
          </ac:spMkLst>
        </pc:spChg>
        <pc:picChg chg="add mod">
          <ac:chgData name="earendil1972@icloud.com" userId="d07d27e56505e13e" providerId="LiveId" clId="{7DFD4481-402C-470D-9AE1-71A7D4E8CAE1}" dt="2021-11-08T00:16:37.438" v="736" actId="1076"/>
          <ac:picMkLst>
            <pc:docMk/>
            <pc:sldMk cId="691575470" sldId="264"/>
            <ac:picMk id="5" creationId="{E4A86327-5435-4C30-B488-68DE20610242}"/>
          </ac:picMkLst>
        </pc:picChg>
        <pc:picChg chg="add mod">
          <ac:chgData name="earendil1972@icloud.com" userId="d07d27e56505e13e" providerId="LiveId" clId="{7DFD4481-402C-470D-9AE1-71A7D4E8CAE1}" dt="2021-11-08T00:16:34.249" v="735" actId="1076"/>
          <ac:picMkLst>
            <pc:docMk/>
            <pc:sldMk cId="691575470" sldId="264"/>
            <ac:picMk id="7" creationId="{101863B6-936B-4447-92D2-2340534EBA38}"/>
          </ac:picMkLst>
        </pc:picChg>
      </pc:sldChg>
      <pc:sldChg chg="addSp delSp modSp mod">
        <pc:chgData name="earendil1972@icloud.com" userId="d07d27e56505e13e" providerId="LiveId" clId="{7DFD4481-402C-470D-9AE1-71A7D4E8CAE1}" dt="2021-11-10T17:37:32.764" v="2664" actId="1076"/>
        <pc:sldMkLst>
          <pc:docMk/>
          <pc:sldMk cId="2670402340" sldId="265"/>
        </pc:sldMkLst>
        <pc:spChg chg="del">
          <ac:chgData name="earendil1972@icloud.com" userId="d07d27e56505e13e" providerId="LiveId" clId="{7DFD4481-402C-470D-9AE1-71A7D4E8CAE1}" dt="2021-10-25T22:38:21.472" v="285" actId="21"/>
          <ac:spMkLst>
            <pc:docMk/>
            <pc:sldMk cId="2670402340" sldId="265"/>
            <ac:spMk id="2" creationId="{5D75D4DE-A450-4F81-BD36-FFFD8E0A3A1D}"/>
          </ac:spMkLst>
        </pc:spChg>
        <pc:spChg chg="mod">
          <ac:chgData name="earendil1972@icloud.com" userId="d07d27e56505e13e" providerId="LiveId" clId="{7DFD4481-402C-470D-9AE1-71A7D4E8CAE1}" dt="2021-11-10T17:37:29.911" v="2662" actId="14100"/>
          <ac:spMkLst>
            <pc:docMk/>
            <pc:sldMk cId="2670402340" sldId="265"/>
            <ac:spMk id="3" creationId="{D9B47C80-1CE9-4C0B-9F3B-54D9D71057CA}"/>
          </ac:spMkLst>
        </pc:spChg>
        <pc:picChg chg="add mod">
          <ac:chgData name="earendil1972@icloud.com" userId="d07d27e56505e13e" providerId="LiveId" clId="{7DFD4481-402C-470D-9AE1-71A7D4E8CAE1}" dt="2021-11-10T17:37:32.764" v="2664" actId="1076"/>
          <ac:picMkLst>
            <pc:docMk/>
            <pc:sldMk cId="2670402340" sldId="265"/>
            <ac:picMk id="4" creationId="{AF0F40A4-3627-4226-B8D1-753B332EDBDD}"/>
          </ac:picMkLst>
        </pc:picChg>
      </pc:sldChg>
      <pc:sldChg chg="addSp delSp modSp del mod ord">
        <pc:chgData name="earendil1972@icloud.com" userId="d07d27e56505e13e" providerId="LiveId" clId="{7DFD4481-402C-470D-9AE1-71A7D4E8CAE1}" dt="2021-11-10T15:44:17.148" v="2219" actId="2696"/>
        <pc:sldMkLst>
          <pc:docMk/>
          <pc:sldMk cId="3557111242" sldId="266"/>
        </pc:sldMkLst>
        <pc:spChg chg="del">
          <ac:chgData name="earendil1972@icloud.com" userId="d07d27e56505e13e" providerId="LiveId" clId="{7DFD4481-402C-470D-9AE1-71A7D4E8CAE1}" dt="2021-10-24T23:29:09.426" v="100" actId="21"/>
          <ac:spMkLst>
            <pc:docMk/>
            <pc:sldMk cId="3557111242" sldId="266"/>
            <ac:spMk id="2" creationId="{0C7809D3-1270-48B9-BB03-ED771F6DCCEB}"/>
          </ac:spMkLst>
        </pc:spChg>
        <pc:spChg chg="del mod">
          <ac:chgData name="earendil1972@icloud.com" userId="d07d27e56505e13e" providerId="LiveId" clId="{7DFD4481-402C-470D-9AE1-71A7D4E8CAE1}" dt="2021-11-10T15:43:27.629" v="2211" actId="21"/>
          <ac:spMkLst>
            <pc:docMk/>
            <pc:sldMk cId="3557111242" sldId="266"/>
            <ac:spMk id="3" creationId="{F3169AEC-5BCB-493F-9A84-E25394C8BEBF}"/>
          </ac:spMkLst>
        </pc:spChg>
        <pc:spChg chg="add del mod">
          <ac:chgData name="earendil1972@icloud.com" userId="d07d27e56505e13e" providerId="LiveId" clId="{7DFD4481-402C-470D-9AE1-71A7D4E8CAE1}" dt="2021-11-10T15:43:32.739" v="2212" actId="21"/>
          <ac:spMkLst>
            <pc:docMk/>
            <pc:sldMk cId="3557111242" sldId="266"/>
            <ac:spMk id="4" creationId="{FAD7A60D-83A8-4397-9C81-17321EB00646}"/>
          </ac:spMkLst>
        </pc:spChg>
        <pc:spChg chg="add mod">
          <ac:chgData name="earendil1972@icloud.com" userId="d07d27e56505e13e" providerId="LiveId" clId="{7DFD4481-402C-470D-9AE1-71A7D4E8CAE1}" dt="2021-11-10T15:43:56.403" v="2214" actId="1076"/>
          <ac:spMkLst>
            <pc:docMk/>
            <pc:sldMk cId="3557111242" sldId="266"/>
            <ac:spMk id="7" creationId="{14636C65-08E0-49DA-B5F1-5BFD79CB13BD}"/>
          </ac:spMkLst>
        </pc:spChg>
      </pc:sldChg>
      <pc:sldChg chg="delSp modSp mod">
        <pc:chgData name="earendil1972@icloud.com" userId="d07d27e56505e13e" providerId="LiveId" clId="{7DFD4481-402C-470D-9AE1-71A7D4E8CAE1}" dt="2021-11-08T00:19:24.623" v="750" actId="27636"/>
        <pc:sldMkLst>
          <pc:docMk/>
          <pc:sldMk cId="2420337853" sldId="267"/>
        </pc:sldMkLst>
        <pc:spChg chg="del">
          <ac:chgData name="earendil1972@icloud.com" userId="d07d27e56505e13e" providerId="LiveId" clId="{7DFD4481-402C-470D-9AE1-71A7D4E8CAE1}" dt="2021-10-25T22:38:28.033" v="286" actId="21"/>
          <ac:spMkLst>
            <pc:docMk/>
            <pc:sldMk cId="2420337853" sldId="267"/>
            <ac:spMk id="2" creationId="{FA502EC7-3BF3-4559-B423-ACDB0C462A6D}"/>
          </ac:spMkLst>
        </pc:spChg>
        <pc:spChg chg="mod">
          <ac:chgData name="earendil1972@icloud.com" userId="d07d27e56505e13e" providerId="LiveId" clId="{7DFD4481-402C-470D-9AE1-71A7D4E8CAE1}" dt="2021-11-08T00:19:24.623" v="750" actId="27636"/>
          <ac:spMkLst>
            <pc:docMk/>
            <pc:sldMk cId="2420337853" sldId="267"/>
            <ac:spMk id="3" creationId="{C6D36EC4-63DF-4F61-9EB0-D026870B25E5}"/>
          </ac:spMkLst>
        </pc:spChg>
      </pc:sldChg>
      <pc:sldChg chg="addSp delSp modSp mod ord">
        <pc:chgData name="earendil1972@icloud.com" userId="d07d27e56505e13e" providerId="LiveId" clId="{7DFD4481-402C-470D-9AE1-71A7D4E8CAE1}" dt="2021-11-10T16:36:57.781" v="2626" actId="1076"/>
        <pc:sldMkLst>
          <pc:docMk/>
          <pc:sldMk cId="2151096951" sldId="268"/>
        </pc:sldMkLst>
        <pc:spChg chg="add del mod">
          <ac:chgData name="earendil1972@icloud.com" userId="d07d27e56505e13e" providerId="LiveId" clId="{7DFD4481-402C-470D-9AE1-71A7D4E8CAE1}" dt="2021-11-10T16:36:39.138" v="2618"/>
          <ac:spMkLst>
            <pc:docMk/>
            <pc:sldMk cId="2151096951" sldId="268"/>
            <ac:spMk id="2" creationId="{38C12A1C-0AD8-4B24-B88D-321F922016B5}"/>
          </ac:spMkLst>
        </pc:spChg>
        <pc:spChg chg="del">
          <ac:chgData name="earendil1972@icloud.com" userId="d07d27e56505e13e" providerId="LiveId" clId="{7DFD4481-402C-470D-9AE1-71A7D4E8CAE1}" dt="2021-10-25T00:25:46.053" v="129" actId="21"/>
          <ac:spMkLst>
            <pc:docMk/>
            <pc:sldMk cId="2151096951" sldId="268"/>
            <ac:spMk id="2" creationId="{60D3FA3E-9E86-440F-90E3-D49694A26397}"/>
          </ac:spMkLst>
        </pc:spChg>
        <pc:spChg chg="del">
          <ac:chgData name="earendil1972@icloud.com" userId="d07d27e56505e13e" providerId="LiveId" clId="{7DFD4481-402C-470D-9AE1-71A7D4E8CAE1}" dt="2021-10-25T00:25:43.825" v="128"/>
          <ac:spMkLst>
            <pc:docMk/>
            <pc:sldMk cId="2151096951" sldId="268"/>
            <ac:spMk id="3" creationId="{CEC0411E-F6B0-4D1F-B9BF-A0DA6D78AA7F}"/>
          </ac:spMkLst>
        </pc:spChg>
        <pc:spChg chg="add mod">
          <ac:chgData name="earendil1972@icloud.com" userId="d07d27e56505e13e" providerId="LiveId" clId="{7DFD4481-402C-470D-9AE1-71A7D4E8CAE1}" dt="2021-11-10T16:36:57.781" v="2626" actId="1076"/>
          <ac:spMkLst>
            <pc:docMk/>
            <pc:sldMk cId="2151096951" sldId="268"/>
            <ac:spMk id="4" creationId="{BF675ECF-EDCE-489D-BABC-0C5A76CB2719}"/>
          </ac:spMkLst>
        </pc:spChg>
        <pc:picChg chg="add mod">
          <ac:chgData name="earendil1972@icloud.com" userId="d07d27e56505e13e" providerId="LiveId" clId="{7DFD4481-402C-470D-9AE1-71A7D4E8CAE1}" dt="2021-11-10T16:36:28.112" v="2612" actId="1076"/>
          <ac:picMkLst>
            <pc:docMk/>
            <pc:sldMk cId="2151096951" sldId="268"/>
            <ac:picMk id="3" creationId="{60AFCE81-A400-49CE-95C3-0943E78BA39F}"/>
          </ac:picMkLst>
        </pc:picChg>
        <pc:picChg chg="add mod">
          <ac:chgData name="earendil1972@icloud.com" userId="d07d27e56505e13e" providerId="LiveId" clId="{7DFD4481-402C-470D-9AE1-71A7D4E8CAE1}" dt="2021-11-10T16:36:33.377" v="2615" actId="1076"/>
          <ac:picMkLst>
            <pc:docMk/>
            <pc:sldMk cId="2151096951" sldId="268"/>
            <ac:picMk id="6" creationId="{29EA41A6-07E4-4E1C-9792-1D4E92377EBA}"/>
          </ac:picMkLst>
        </pc:picChg>
        <pc:picChg chg="add mod">
          <ac:chgData name="earendil1972@icloud.com" userId="d07d27e56505e13e" providerId="LiveId" clId="{7DFD4481-402C-470D-9AE1-71A7D4E8CAE1}" dt="2021-11-10T16:36:31.635" v="2614" actId="1076"/>
          <ac:picMkLst>
            <pc:docMk/>
            <pc:sldMk cId="2151096951" sldId="268"/>
            <ac:picMk id="7" creationId="{017CD805-CB4B-45E9-932D-587D5EDCF243}"/>
          </ac:picMkLst>
        </pc:picChg>
        <pc:picChg chg="add mod">
          <ac:chgData name="earendil1972@icloud.com" userId="d07d27e56505e13e" providerId="LiveId" clId="{7DFD4481-402C-470D-9AE1-71A7D4E8CAE1}" dt="2021-11-10T16:36:29.869" v="2613" actId="1076"/>
          <ac:picMkLst>
            <pc:docMk/>
            <pc:sldMk cId="2151096951" sldId="268"/>
            <ac:picMk id="9" creationId="{4C3034E8-640C-4024-8BA3-11792FA9225E}"/>
          </ac:picMkLst>
        </pc:picChg>
        <pc:picChg chg="add del mod">
          <ac:chgData name="earendil1972@icloud.com" userId="d07d27e56505e13e" providerId="LiveId" clId="{7DFD4481-402C-470D-9AE1-71A7D4E8CAE1}" dt="2021-10-25T22:44:31.432" v="290" actId="21"/>
          <ac:picMkLst>
            <pc:docMk/>
            <pc:sldMk cId="2151096951" sldId="268"/>
            <ac:picMk id="11" creationId="{C5B03DF2-7131-4772-B0FD-10A8A6D66792}"/>
          </ac:picMkLst>
        </pc:picChg>
      </pc:sldChg>
      <pc:sldChg chg="del">
        <pc:chgData name="earendil1972@icloud.com" userId="d07d27e56505e13e" providerId="LiveId" clId="{7DFD4481-402C-470D-9AE1-71A7D4E8CAE1}" dt="2021-10-25T22:41:16.333" v="287" actId="2696"/>
        <pc:sldMkLst>
          <pc:docMk/>
          <pc:sldMk cId="1662902090" sldId="269"/>
        </pc:sldMkLst>
      </pc:sldChg>
      <pc:sldChg chg="del">
        <pc:chgData name="earendil1972@icloud.com" userId="d07d27e56505e13e" providerId="LiveId" clId="{7DFD4481-402C-470D-9AE1-71A7D4E8CAE1}" dt="2021-10-25T22:41:16.333" v="287" actId="2696"/>
        <pc:sldMkLst>
          <pc:docMk/>
          <pc:sldMk cId="3430266188" sldId="270"/>
        </pc:sldMkLst>
      </pc:sldChg>
      <pc:sldChg chg="del">
        <pc:chgData name="earendil1972@icloud.com" userId="d07d27e56505e13e" providerId="LiveId" clId="{7DFD4481-402C-470D-9AE1-71A7D4E8CAE1}" dt="2021-10-25T22:41:16.333" v="287" actId="2696"/>
        <pc:sldMkLst>
          <pc:docMk/>
          <pc:sldMk cId="3419383345" sldId="271"/>
        </pc:sldMkLst>
      </pc:sldChg>
      <pc:sldChg chg="del">
        <pc:chgData name="earendil1972@icloud.com" userId="d07d27e56505e13e" providerId="LiveId" clId="{7DFD4481-402C-470D-9AE1-71A7D4E8CAE1}" dt="2021-10-25T22:41:16.333" v="287" actId="2696"/>
        <pc:sldMkLst>
          <pc:docMk/>
          <pc:sldMk cId="3174885891" sldId="272"/>
        </pc:sldMkLst>
      </pc:sldChg>
      <pc:sldChg chg="del">
        <pc:chgData name="earendil1972@icloud.com" userId="d07d27e56505e13e" providerId="LiveId" clId="{7DFD4481-402C-470D-9AE1-71A7D4E8CAE1}" dt="2021-10-25T22:41:16.333" v="287" actId="2696"/>
        <pc:sldMkLst>
          <pc:docMk/>
          <pc:sldMk cId="32538500" sldId="273"/>
        </pc:sldMkLst>
      </pc:sldChg>
      <pc:sldChg chg="del">
        <pc:chgData name="earendil1972@icloud.com" userId="d07d27e56505e13e" providerId="LiveId" clId="{7DFD4481-402C-470D-9AE1-71A7D4E8CAE1}" dt="2021-10-25T22:41:16.333" v="287" actId="2696"/>
        <pc:sldMkLst>
          <pc:docMk/>
          <pc:sldMk cId="3425245989" sldId="274"/>
        </pc:sldMkLst>
      </pc:sldChg>
      <pc:sldChg chg="del">
        <pc:chgData name="earendil1972@icloud.com" userId="d07d27e56505e13e" providerId="LiveId" clId="{7DFD4481-402C-470D-9AE1-71A7D4E8CAE1}" dt="2021-10-25T22:41:16.333" v="287" actId="2696"/>
        <pc:sldMkLst>
          <pc:docMk/>
          <pc:sldMk cId="4277378827" sldId="275"/>
        </pc:sldMkLst>
      </pc:sldChg>
      <pc:sldChg chg="del">
        <pc:chgData name="earendil1972@icloud.com" userId="d07d27e56505e13e" providerId="LiveId" clId="{7DFD4481-402C-470D-9AE1-71A7D4E8CAE1}" dt="2021-10-25T22:41:16.333" v="287" actId="2696"/>
        <pc:sldMkLst>
          <pc:docMk/>
          <pc:sldMk cId="2516766541" sldId="276"/>
        </pc:sldMkLst>
      </pc:sldChg>
      <pc:sldChg chg="addSp delSp modSp new mod">
        <pc:chgData name="earendil1972@icloud.com" userId="d07d27e56505e13e" providerId="LiveId" clId="{7DFD4481-402C-470D-9AE1-71A7D4E8CAE1}" dt="2021-11-10T17:36:30.537" v="2661" actId="1076"/>
        <pc:sldMkLst>
          <pc:docMk/>
          <pc:sldMk cId="2302583536" sldId="277"/>
        </pc:sldMkLst>
        <pc:spChg chg="add mod">
          <ac:chgData name="earendil1972@icloud.com" userId="d07d27e56505e13e" providerId="LiveId" clId="{7DFD4481-402C-470D-9AE1-71A7D4E8CAE1}" dt="2021-11-08T00:03:56.023" v="569" actId="20577"/>
          <ac:spMkLst>
            <pc:docMk/>
            <pc:sldMk cId="2302583536" sldId="277"/>
            <ac:spMk id="2" creationId="{3C435F75-BC78-4FEA-8DA2-BF19333E37DF}"/>
          </ac:spMkLst>
        </pc:spChg>
        <pc:spChg chg="del">
          <ac:chgData name="earendil1972@icloud.com" userId="d07d27e56505e13e" providerId="LiveId" clId="{7DFD4481-402C-470D-9AE1-71A7D4E8CAE1}" dt="2021-10-24T22:58:16.897" v="27" actId="21"/>
          <ac:spMkLst>
            <pc:docMk/>
            <pc:sldMk cId="2302583536" sldId="277"/>
            <ac:spMk id="2" creationId="{939F2DFB-883F-4B68-8FDE-D40C016A6A8A}"/>
          </ac:spMkLst>
        </pc:spChg>
        <pc:spChg chg="del">
          <ac:chgData name="earendil1972@icloud.com" userId="d07d27e56505e13e" providerId="LiveId" clId="{7DFD4481-402C-470D-9AE1-71A7D4E8CAE1}" dt="2021-10-24T22:58:21.143" v="28" actId="21"/>
          <ac:spMkLst>
            <pc:docMk/>
            <pc:sldMk cId="2302583536" sldId="277"/>
            <ac:spMk id="3" creationId="{A29DFF1C-F878-4D9B-8DFB-83D0AAAE3319}"/>
          </ac:spMkLst>
        </pc:spChg>
        <pc:picChg chg="add mod">
          <ac:chgData name="earendil1972@icloud.com" userId="d07d27e56505e13e" providerId="LiveId" clId="{7DFD4481-402C-470D-9AE1-71A7D4E8CAE1}" dt="2021-11-10T17:36:29.877" v="2660" actId="1076"/>
          <ac:picMkLst>
            <pc:docMk/>
            <pc:sldMk cId="2302583536" sldId="277"/>
            <ac:picMk id="4" creationId="{B392160A-DEAB-4AF9-A0AB-7DEDC3EED42A}"/>
          </ac:picMkLst>
        </pc:picChg>
        <pc:picChg chg="add mod">
          <ac:chgData name="earendil1972@icloud.com" userId="d07d27e56505e13e" providerId="LiveId" clId="{7DFD4481-402C-470D-9AE1-71A7D4E8CAE1}" dt="2021-11-08T00:02:02.038" v="523" actId="1076"/>
          <ac:picMkLst>
            <pc:docMk/>
            <pc:sldMk cId="2302583536" sldId="277"/>
            <ac:picMk id="5" creationId="{E46318DC-2C50-40DB-999A-C580445E8C12}"/>
          </ac:picMkLst>
        </pc:picChg>
        <pc:picChg chg="add mod">
          <ac:chgData name="earendil1972@icloud.com" userId="d07d27e56505e13e" providerId="LiveId" clId="{7DFD4481-402C-470D-9AE1-71A7D4E8CAE1}" dt="2021-10-24T23:01:17.063" v="40" actId="14100"/>
          <ac:picMkLst>
            <pc:docMk/>
            <pc:sldMk cId="2302583536" sldId="277"/>
            <ac:picMk id="7" creationId="{1F0F4E67-D1F7-446C-96EF-BA18C48BE83E}"/>
          </ac:picMkLst>
        </pc:picChg>
        <pc:picChg chg="add mod">
          <ac:chgData name="earendil1972@icloud.com" userId="d07d27e56505e13e" providerId="LiveId" clId="{7DFD4481-402C-470D-9AE1-71A7D4E8CAE1}" dt="2021-10-24T23:01:46.825" v="43" actId="14100"/>
          <ac:picMkLst>
            <pc:docMk/>
            <pc:sldMk cId="2302583536" sldId="277"/>
            <ac:picMk id="9" creationId="{65BB7D6A-1CEA-432E-82FA-D78EF019F47D}"/>
          </ac:picMkLst>
        </pc:picChg>
        <pc:picChg chg="add mod">
          <ac:chgData name="earendil1972@icloud.com" userId="d07d27e56505e13e" providerId="LiveId" clId="{7DFD4481-402C-470D-9AE1-71A7D4E8CAE1}" dt="2021-10-24T23:02:26.363" v="47" actId="14100"/>
          <ac:picMkLst>
            <pc:docMk/>
            <pc:sldMk cId="2302583536" sldId="277"/>
            <ac:picMk id="11" creationId="{CED4B036-7A41-4AC0-B736-A9ED452CFAEE}"/>
          </ac:picMkLst>
        </pc:picChg>
        <pc:picChg chg="add del mod">
          <ac:chgData name="earendil1972@icloud.com" userId="d07d27e56505e13e" providerId="LiveId" clId="{7DFD4481-402C-470D-9AE1-71A7D4E8CAE1}" dt="2021-10-25T22:37:05.043" v="284" actId="21"/>
          <ac:picMkLst>
            <pc:docMk/>
            <pc:sldMk cId="2302583536" sldId="277"/>
            <ac:picMk id="13" creationId="{DB36C9C3-6C7F-4943-B600-ABAEC8CCADC5}"/>
          </ac:picMkLst>
        </pc:picChg>
        <pc:picChg chg="add del mod">
          <ac:chgData name="earendil1972@icloud.com" userId="d07d27e56505e13e" providerId="LiveId" clId="{7DFD4481-402C-470D-9AE1-71A7D4E8CAE1}" dt="2021-10-24T23:04:54.169" v="63" actId="21"/>
          <ac:picMkLst>
            <pc:docMk/>
            <pc:sldMk cId="2302583536" sldId="277"/>
            <ac:picMk id="15" creationId="{965A06CE-FCCC-44CD-B638-239FD7564447}"/>
          </ac:picMkLst>
        </pc:picChg>
        <pc:picChg chg="add del mod">
          <ac:chgData name="earendil1972@icloud.com" userId="d07d27e56505e13e" providerId="LiveId" clId="{7DFD4481-402C-470D-9AE1-71A7D4E8CAE1}" dt="2021-11-10T17:36:25.206" v="2659" actId="21"/>
          <ac:picMkLst>
            <pc:docMk/>
            <pc:sldMk cId="2302583536" sldId="277"/>
            <ac:picMk id="17" creationId="{6ACA9059-0286-42CC-BA5F-A1A1333EC6E4}"/>
          </ac:picMkLst>
        </pc:picChg>
        <pc:picChg chg="add mod">
          <ac:chgData name="earendil1972@icloud.com" userId="d07d27e56505e13e" providerId="LiveId" clId="{7DFD4481-402C-470D-9AE1-71A7D4E8CAE1}" dt="2021-11-10T17:36:30.537" v="2661" actId="1076"/>
          <ac:picMkLst>
            <pc:docMk/>
            <pc:sldMk cId="2302583536" sldId="277"/>
            <ac:picMk id="19" creationId="{7D8D2B8D-906F-4D79-90F6-F8053AC7FAAA}"/>
          </ac:picMkLst>
        </pc:picChg>
        <pc:picChg chg="add mod">
          <ac:chgData name="earendil1972@icloud.com" userId="d07d27e56505e13e" providerId="LiveId" clId="{7DFD4481-402C-470D-9AE1-71A7D4E8CAE1}" dt="2021-10-24T23:05:56.221" v="70" actId="1076"/>
          <ac:picMkLst>
            <pc:docMk/>
            <pc:sldMk cId="2302583536" sldId="277"/>
            <ac:picMk id="21" creationId="{2407C83C-872A-4EF9-A2D2-38B0FABF8C23}"/>
          </ac:picMkLst>
        </pc:picChg>
      </pc:sldChg>
      <pc:sldChg chg="addSp delSp modSp new mod">
        <pc:chgData name="earendil1972@icloud.com" userId="d07d27e56505e13e" providerId="LiveId" clId="{7DFD4481-402C-470D-9AE1-71A7D4E8CAE1}" dt="2021-11-10T16:35:52.685" v="2611" actId="313"/>
        <pc:sldMkLst>
          <pc:docMk/>
          <pc:sldMk cId="705411577" sldId="278"/>
        </pc:sldMkLst>
        <pc:spChg chg="add mod">
          <ac:chgData name="earendil1972@icloud.com" userId="d07d27e56505e13e" providerId="LiveId" clId="{7DFD4481-402C-470D-9AE1-71A7D4E8CAE1}" dt="2021-11-10T16:35:52.685" v="2611" actId="313"/>
          <ac:spMkLst>
            <pc:docMk/>
            <pc:sldMk cId="705411577" sldId="278"/>
            <ac:spMk id="2" creationId="{39D0E282-A5B9-44B3-B40B-7FBD8484A700}"/>
          </ac:spMkLst>
        </pc:spChg>
        <pc:spChg chg="del">
          <ac:chgData name="earendil1972@icloud.com" userId="d07d27e56505e13e" providerId="LiveId" clId="{7DFD4481-402C-470D-9AE1-71A7D4E8CAE1}" dt="2021-10-24T23:20:28.627" v="80" actId="21"/>
          <ac:spMkLst>
            <pc:docMk/>
            <pc:sldMk cId="705411577" sldId="278"/>
            <ac:spMk id="2" creationId="{F985F098-3159-41CD-A0E5-E66CF98C1F93}"/>
          </ac:spMkLst>
        </pc:spChg>
        <pc:spChg chg="del">
          <ac:chgData name="earendil1972@icloud.com" userId="d07d27e56505e13e" providerId="LiveId" clId="{7DFD4481-402C-470D-9AE1-71A7D4E8CAE1}" dt="2021-10-24T23:20:31.157" v="81" actId="21"/>
          <ac:spMkLst>
            <pc:docMk/>
            <pc:sldMk cId="705411577" sldId="278"/>
            <ac:spMk id="3" creationId="{0D95913D-CE3D-4FD9-8DB0-46496A1E0C83}"/>
          </ac:spMkLst>
        </pc:spChg>
        <pc:picChg chg="add mod">
          <ac:chgData name="earendil1972@icloud.com" userId="d07d27e56505e13e" providerId="LiveId" clId="{7DFD4481-402C-470D-9AE1-71A7D4E8CAE1}" dt="2021-11-08T00:10:00.886" v="675" actId="1076"/>
          <ac:picMkLst>
            <pc:docMk/>
            <pc:sldMk cId="705411577" sldId="278"/>
            <ac:picMk id="5" creationId="{10B3ECCA-EB8F-40F9-B828-3987E0A14994}"/>
          </ac:picMkLst>
        </pc:picChg>
        <pc:picChg chg="add mod">
          <ac:chgData name="earendil1972@icloud.com" userId="d07d27e56505e13e" providerId="LiveId" clId="{7DFD4481-402C-470D-9AE1-71A7D4E8CAE1}" dt="2021-11-08T00:10:04.056" v="676" actId="1076"/>
          <ac:picMkLst>
            <pc:docMk/>
            <pc:sldMk cId="705411577" sldId="278"/>
            <ac:picMk id="7" creationId="{7584FC8B-C847-4175-B767-AF4B54BEEE8B}"/>
          </ac:picMkLst>
        </pc:picChg>
      </pc:sldChg>
      <pc:sldChg chg="new del">
        <pc:chgData name="earendil1972@icloud.com" userId="d07d27e56505e13e" providerId="LiveId" clId="{7DFD4481-402C-470D-9AE1-71A7D4E8CAE1}" dt="2021-10-24T23:20:22.564" v="78" actId="680"/>
        <pc:sldMkLst>
          <pc:docMk/>
          <pc:sldMk cId="3372515937" sldId="278"/>
        </pc:sldMkLst>
      </pc:sldChg>
      <pc:sldChg chg="addSp delSp modSp new mod">
        <pc:chgData name="earendil1972@icloud.com" userId="d07d27e56505e13e" providerId="LiveId" clId="{7DFD4481-402C-470D-9AE1-71A7D4E8CAE1}" dt="2021-11-08T00:05:37.449" v="633" actId="255"/>
        <pc:sldMkLst>
          <pc:docMk/>
          <pc:sldMk cId="3173805082" sldId="279"/>
        </pc:sldMkLst>
        <pc:spChg chg="add mod">
          <ac:chgData name="earendil1972@icloud.com" userId="d07d27e56505e13e" providerId="LiveId" clId="{7DFD4481-402C-470D-9AE1-71A7D4E8CAE1}" dt="2021-11-08T00:05:37.449" v="633" actId="255"/>
          <ac:spMkLst>
            <pc:docMk/>
            <pc:sldMk cId="3173805082" sldId="279"/>
            <ac:spMk id="2" creationId="{9C7F5928-02E1-4C78-B34D-159709518DE6}"/>
          </ac:spMkLst>
        </pc:spChg>
        <pc:spChg chg="del">
          <ac:chgData name="earendil1972@icloud.com" userId="d07d27e56505e13e" providerId="LiveId" clId="{7DFD4481-402C-470D-9AE1-71A7D4E8CAE1}" dt="2021-10-24T23:27:38.423" v="95" actId="21"/>
          <ac:spMkLst>
            <pc:docMk/>
            <pc:sldMk cId="3173805082" sldId="279"/>
            <ac:spMk id="2" creationId="{B1F1A5A4-F12E-417B-B7E1-39E105F1B484}"/>
          </ac:spMkLst>
        </pc:spChg>
        <pc:spChg chg="del">
          <ac:chgData name="earendil1972@icloud.com" userId="d07d27e56505e13e" providerId="LiveId" clId="{7DFD4481-402C-470D-9AE1-71A7D4E8CAE1}" dt="2021-10-24T23:27:41.430" v="96" actId="21"/>
          <ac:spMkLst>
            <pc:docMk/>
            <pc:sldMk cId="3173805082" sldId="279"/>
            <ac:spMk id="3" creationId="{46C7C586-12E7-4277-818D-9FF03D7AD395}"/>
          </ac:spMkLst>
        </pc:spChg>
        <pc:spChg chg="add del mod">
          <ac:chgData name="earendil1972@icloud.com" userId="d07d27e56505e13e" providerId="LiveId" clId="{7DFD4481-402C-470D-9AE1-71A7D4E8CAE1}" dt="2021-10-24T23:27:46.653" v="98" actId="21"/>
          <ac:spMkLst>
            <pc:docMk/>
            <pc:sldMk cId="3173805082" sldId="279"/>
            <ac:spMk id="4" creationId="{5329721E-1458-4F23-BC84-742E6E861727}"/>
          </ac:spMkLst>
        </pc:spChg>
        <pc:picChg chg="add mod">
          <ac:chgData name="earendil1972@icloud.com" userId="d07d27e56505e13e" providerId="LiveId" clId="{7DFD4481-402C-470D-9AE1-71A7D4E8CAE1}" dt="2021-11-08T00:04:37.793" v="570" actId="1076"/>
          <ac:picMkLst>
            <pc:docMk/>
            <pc:sldMk cId="3173805082" sldId="279"/>
            <ac:picMk id="6" creationId="{3BFF3459-EE54-4402-B99E-1C0CE20DB9E7}"/>
          </ac:picMkLst>
        </pc:picChg>
      </pc:sldChg>
      <pc:sldChg chg="addSp delSp modSp new mod">
        <pc:chgData name="earendil1972@icloud.com" userId="d07d27e56505e13e" providerId="LiveId" clId="{7DFD4481-402C-470D-9AE1-71A7D4E8CAE1}" dt="2021-11-08T00:30:37.175" v="898" actId="1076"/>
        <pc:sldMkLst>
          <pc:docMk/>
          <pc:sldMk cId="3932936179" sldId="280"/>
        </pc:sldMkLst>
        <pc:spChg chg="mod">
          <ac:chgData name="earendil1972@icloud.com" userId="d07d27e56505e13e" providerId="LiveId" clId="{7DFD4481-402C-470D-9AE1-71A7D4E8CAE1}" dt="2021-11-08T00:26:24.827" v="793" actId="255"/>
          <ac:spMkLst>
            <pc:docMk/>
            <pc:sldMk cId="3932936179" sldId="280"/>
            <ac:spMk id="2" creationId="{432FF537-DF59-4586-A772-0A4F7E96A904}"/>
          </ac:spMkLst>
        </pc:spChg>
        <pc:spChg chg="del">
          <ac:chgData name="earendil1972@icloud.com" userId="d07d27e56505e13e" providerId="LiveId" clId="{7DFD4481-402C-470D-9AE1-71A7D4E8CAE1}" dt="2021-10-25T22:26:47.696" v="170" actId="21"/>
          <ac:spMkLst>
            <pc:docMk/>
            <pc:sldMk cId="3932936179" sldId="280"/>
            <ac:spMk id="3" creationId="{E9B906CD-2DAE-487C-AF38-1360E791D930}"/>
          </ac:spMkLst>
        </pc:spChg>
        <pc:spChg chg="add mod">
          <ac:chgData name="earendil1972@icloud.com" userId="d07d27e56505e13e" providerId="LiveId" clId="{7DFD4481-402C-470D-9AE1-71A7D4E8CAE1}" dt="2021-11-08T00:30:37.175" v="898" actId="1076"/>
          <ac:spMkLst>
            <pc:docMk/>
            <pc:sldMk cId="3932936179" sldId="280"/>
            <ac:spMk id="9" creationId="{A18DB5E3-89C5-4A45-B230-9166D3344576}"/>
          </ac:spMkLst>
        </pc:spChg>
        <pc:picChg chg="add mod">
          <ac:chgData name="earendil1972@icloud.com" userId="d07d27e56505e13e" providerId="LiveId" clId="{7DFD4481-402C-470D-9AE1-71A7D4E8CAE1}" dt="2021-11-08T00:27:24.995" v="795" actId="1076"/>
          <ac:picMkLst>
            <pc:docMk/>
            <pc:sldMk cId="3932936179" sldId="280"/>
            <ac:picMk id="4" creationId="{BA8BB2F4-A13D-4B63-8633-6330E97E83E1}"/>
          </ac:picMkLst>
        </pc:picChg>
        <pc:picChg chg="add mod">
          <ac:chgData name="earendil1972@icloud.com" userId="d07d27e56505e13e" providerId="LiveId" clId="{7DFD4481-402C-470D-9AE1-71A7D4E8CAE1}" dt="2021-11-08T00:27:59.097" v="797" actId="1076"/>
          <ac:picMkLst>
            <pc:docMk/>
            <pc:sldMk cId="3932936179" sldId="280"/>
            <ac:picMk id="6" creationId="{C5122B9E-0129-48F0-9159-8A3283CE99A3}"/>
          </ac:picMkLst>
        </pc:picChg>
        <pc:picChg chg="add mod">
          <ac:chgData name="earendil1972@icloud.com" userId="d07d27e56505e13e" providerId="LiveId" clId="{7DFD4481-402C-470D-9AE1-71A7D4E8CAE1}" dt="2021-11-08T00:28:43.289" v="799" actId="1076"/>
          <ac:picMkLst>
            <pc:docMk/>
            <pc:sldMk cId="3932936179" sldId="280"/>
            <ac:picMk id="8" creationId="{C8FE68DA-EEFA-4F3A-A3FF-AE9919D6AA0B}"/>
          </ac:picMkLst>
        </pc:picChg>
      </pc:sldChg>
      <pc:sldChg chg="addSp delSp modSp new mod">
        <pc:chgData name="earendil1972@icloud.com" userId="d07d27e56505e13e" providerId="LiveId" clId="{7DFD4481-402C-470D-9AE1-71A7D4E8CAE1}" dt="2021-11-10T16:31:15.978" v="2577" actId="1076"/>
        <pc:sldMkLst>
          <pc:docMk/>
          <pc:sldMk cId="953081317" sldId="281"/>
        </pc:sldMkLst>
        <pc:spChg chg="mod">
          <ac:chgData name="earendil1972@icloud.com" userId="d07d27e56505e13e" providerId="LiveId" clId="{7DFD4481-402C-470D-9AE1-71A7D4E8CAE1}" dt="2021-11-10T16:31:15.978" v="2577" actId="1076"/>
          <ac:spMkLst>
            <pc:docMk/>
            <pc:sldMk cId="953081317" sldId="281"/>
            <ac:spMk id="2" creationId="{281DEC8E-E7B6-49C7-A316-093AB2582C12}"/>
          </ac:spMkLst>
        </pc:spChg>
        <pc:spChg chg="del mod">
          <ac:chgData name="earendil1972@icloud.com" userId="d07d27e56505e13e" providerId="LiveId" clId="{7DFD4481-402C-470D-9AE1-71A7D4E8CAE1}" dt="2021-10-25T22:29:42.276" v="234" actId="21"/>
          <ac:spMkLst>
            <pc:docMk/>
            <pc:sldMk cId="953081317" sldId="281"/>
            <ac:spMk id="3" creationId="{C5D5F1F1-A98E-4AB8-83D7-B76BF3DBD6BF}"/>
          </ac:spMkLst>
        </pc:spChg>
        <pc:spChg chg="add del mod">
          <ac:chgData name="earendil1972@icloud.com" userId="d07d27e56505e13e" providerId="LiveId" clId="{7DFD4481-402C-470D-9AE1-71A7D4E8CAE1}" dt="2021-11-07T23:56:54.041" v="475" actId="22"/>
          <ac:spMkLst>
            <pc:docMk/>
            <pc:sldMk cId="953081317" sldId="281"/>
            <ac:spMk id="6" creationId="{AA6308A3-8A33-463E-8235-843ED1E7C440}"/>
          </ac:spMkLst>
        </pc:spChg>
        <pc:picChg chg="add del mod">
          <ac:chgData name="earendil1972@icloud.com" userId="d07d27e56505e13e" providerId="LiveId" clId="{7DFD4481-402C-470D-9AE1-71A7D4E8CAE1}" dt="2021-11-07T23:39:20.267" v="380" actId="478"/>
          <ac:picMkLst>
            <pc:docMk/>
            <pc:sldMk cId="953081317" sldId="281"/>
            <ac:picMk id="5" creationId="{72D0AC57-BCD6-4438-95BC-ED0151753598}"/>
          </ac:picMkLst>
        </pc:picChg>
        <pc:picChg chg="add mod">
          <ac:chgData name="earendil1972@icloud.com" userId="d07d27e56505e13e" providerId="LiveId" clId="{7DFD4481-402C-470D-9AE1-71A7D4E8CAE1}" dt="2021-11-10T16:31:11.542" v="2576" actId="1076"/>
          <ac:picMkLst>
            <pc:docMk/>
            <pc:sldMk cId="953081317" sldId="281"/>
            <ac:picMk id="7" creationId="{AD2493C8-2406-4419-B839-C358ED543998}"/>
          </ac:picMkLst>
        </pc:picChg>
        <pc:picChg chg="add mod">
          <ac:chgData name="earendil1972@icloud.com" userId="d07d27e56505e13e" providerId="LiveId" clId="{7DFD4481-402C-470D-9AE1-71A7D4E8CAE1}" dt="2021-11-10T16:31:09.385" v="2575" actId="1076"/>
          <ac:picMkLst>
            <pc:docMk/>
            <pc:sldMk cId="953081317" sldId="281"/>
            <ac:picMk id="9" creationId="{D901FA89-DC86-4DC8-9A85-E264B8C57C8A}"/>
          </ac:picMkLst>
        </pc:picChg>
      </pc:sldChg>
      <pc:sldChg chg="addSp delSp modSp new mod">
        <pc:chgData name="earendil1972@icloud.com" userId="d07d27e56505e13e" providerId="LiveId" clId="{7DFD4481-402C-470D-9AE1-71A7D4E8CAE1}" dt="2021-11-10T16:31:25.305" v="2579" actId="1076"/>
        <pc:sldMkLst>
          <pc:docMk/>
          <pc:sldMk cId="955626818" sldId="282"/>
        </pc:sldMkLst>
        <pc:spChg chg="mod">
          <ac:chgData name="earendil1972@icloud.com" userId="d07d27e56505e13e" providerId="LiveId" clId="{7DFD4481-402C-470D-9AE1-71A7D4E8CAE1}" dt="2021-11-08T00:33:16.936" v="952" actId="255"/>
          <ac:spMkLst>
            <pc:docMk/>
            <pc:sldMk cId="955626818" sldId="282"/>
            <ac:spMk id="2" creationId="{85B5D4E4-1F4B-4B54-8460-275556D41A0C}"/>
          </ac:spMkLst>
        </pc:spChg>
        <pc:spChg chg="del mod">
          <ac:chgData name="earendil1972@icloud.com" userId="d07d27e56505e13e" providerId="LiveId" clId="{7DFD4481-402C-470D-9AE1-71A7D4E8CAE1}" dt="2021-10-25T22:31:04.584" v="246" actId="21"/>
          <ac:spMkLst>
            <pc:docMk/>
            <pc:sldMk cId="955626818" sldId="282"/>
            <ac:spMk id="3" creationId="{3FEFE9D6-5101-46CB-8B4E-FF530C505270}"/>
          </ac:spMkLst>
        </pc:spChg>
        <pc:spChg chg="add mod">
          <ac:chgData name="earendil1972@icloud.com" userId="d07d27e56505e13e" providerId="LiveId" clId="{7DFD4481-402C-470D-9AE1-71A7D4E8CAE1}" dt="2021-11-10T16:31:23.715" v="2578" actId="1076"/>
          <ac:spMkLst>
            <pc:docMk/>
            <pc:sldMk cId="955626818" sldId="282"/>
            <ac:spMk id="7" creationId="{32407AE8-100E-401E-BD51-7C6E9A6366D5}"/>
          </ac:spMkLst>
        </pc:spChg>
        <pc:picChg chg="add mod">
          <ac:chgData name="earendil1972@icloud.com" userId="d07d27e56505e13e" providerId="LiveId" clId="{7DFD4481-402C-470D-9AE1-71A7D4E8CAE1}" dt="2021-11-08T00:33:36.502" v="954" actId="1076"/>
          <ac:picMkLst>
            <pc:docMk/>
            <pc:sldMk cId="955626818" sldId="282"/>
            <ac:picMk id="4" creationId="{BCBC31D8-AD9E-4A54-93D7-5DB970292ED3}"/>
          </ac:picMkLst>
        </pc:picChg>
        <pc:picChg chg="add mod">
          <ac:chgData name="earendil1972@icloud.com" userId="d07d27e56505e13e" providerId="LiveId" clId="{7DFD4481-402C-470D-9AE1-71A7D4E8CAE1}" dt="2021-11-10T16:31:25.305" v="2579" actId="1076"/>
          <ac:picMkLst>
            <pc:docMk/>
            <pc:sldMk cId="955626818" sldId="282"/>
            <ac:picMk id="6" creationId="{010B99D8-523B-43AA-A943-5E1124AAC66D}"/>
          </ac:picMkLst>
        </pc:picChg>
      </pc:sldChg>
      <pc:sldChg chg="delSp modSp new mod">
        <pc:chgData name="earendil1972@icloud.com" userId="d07d27e56505e13e" providerId="LiveId" clId="{7DFD4481-402C-470D-9AE1-71A7D4E8CAE1}" dt="2021-11-08T00:19:44.315" v="752" actId="255"/>
        <pc:sldMkLst>
          <pc:docMk/>
          <pc:sldMk cId="3560782193" sldId="283"/>
        </pc:sldMkLst>
        <pc:spChg chg="mod">
          <ac:chgData name="earendil1972@icloud.com" userId="d07d27e56505e13e" providerId="LiveId" clId="{7DFD4481-402C-470D-9AE1-71A7D4E8CAE1}" dt="2021-11-08T00:19:44.315" v="752" actId="255"/>
          <ac:spMkLst>
            <pc:docMk/>
            <pc:sldMk cId="3560782193" sldId="283"/>
            <ac:spMk id="2" creationId="{B3436376-6A42-4368-81C7-8FD0C16D8C21}"/>
          </ac:spMkLst>
        </pc:spChg>
        <pc:spChg chg="del mod">
          <ac:chgData name="earendil1972@icloud.com" userId="d07d27e56505e13e" providerId="LiveId" clId="{7DFD4481-402C-470D-9AE1-71A7D4E8CAE1}" dt="2021-10-25T22:49:55.174" v="294" actId="21"/>
          <ac:spMkLst>
            <pc:docMk/>
            <pc:sldMk cId="3560782193" sldId="283"/>
            <ac:spMk id="3" creationId="{4F170368-C6BE-4E1C-829C-2533191374C6}"/>
          </ac:spMkLst>
        </pc:spChg>
      </pc:sldChg>
      <pc:sldChg chg="delSp modSp new del mod ord">
        <pc:chgData name="earendil1972@icloud.com" userId="d07d27e56505e13e" providerId="LiveId" clId="{7DFD4481-402C-470D-9AE1-71A7D4E8CAE1}" dt="2021-10-25T22:36:21.729" v="281" actId="2696"/>
        <pc:sldMkLst>
          <pc:docMk/>
          <pc:sldMk cId="3920149851" sldId="283"/>
        </pc:sldMkLst>
        <pc:spChg chg="mod">
          <ac:chgData name="earendil1972@icloud.com" userId="d07d27e56505e13e" providerId="LiveId" clId="{7DFD4481-402C-470D-9AE1-71A7D4E8CAE1}" dt="2021-10-25T22:33:17.085" v="261" actId="27636"/>
          <ac:spMkLst>
            <pc:docMk/>
            <pc:sldMk cId="3920149851" sldId="283"/>
            <ac:spMk id="2" creationId="{196E4FDF-C9AD-4643-9F45-5EE36B6D664D}"/>
          </ac:spMkLst>
        </pc:spChg>
        <pc:spChg chg="del mod">
          <ac:chgData name="earendil1972@icloud.com" userId="d07d27e56505e13e" providerId="LiveId" clId="{7DFD4481-402C-470D-9AE1-71A7D4E8CAE1}" dt="2021-10-25T22:32:54.363" v="254" actId="21"/>
          <ac:spMkLst>
            <pc:docMk/>
            <pc:sldMk cId="3920149851" sldId="283"/>
            <ac:spMk id="3" creationId="{4F8F5B3D-712A-4EA8-81FF-26FDCFF0B2A2}"/>
          </ac:spMkLst>
        </pc:spChg>
      </pc:sldChg>
      <pc:sldChg chg="delSp modSp new mod">
        <pc:chgData name="earendil1972@icloud.com" userId="d07d27e56505e13e" providerId="LiveId" clId="{7DFD4481-402C-470D-9AE1-71A7D4E8CAE1}" dt="2021-11-08T00:20:48.063" v="758" actId="1076"/>
        <pc:sldMkLst>
          <pc:docMk/>
          <pc:sldMk cId="445307105" sldId="284"/>
        </pc:sldMkLst>
        <pc:spChg chg="mod">
          <ac:chgData name="earendil1972@icloud.com" userId="d07d27e56505e13e" providerId="LiveId" clId="{7DFD4481-402C-470D-9AE1-71A7D4E8CAE1}" dt="2021-11-08T00:20:48.063" v="758" actId="1076"/>
          <ac:spMkLst>
            <pc:docMk/>
            <pc:sldMk cId="445307105" sldId="284"/>
            <ac:spMk id="2" creationId="{21F95330-155D-4823-BA8A-D1BD7CCFE699}"/>
          </ac:spMkLst>
        </pc:spChg>
        <pc:spChg chg="del mod">
          <ac:chgData name="earendil1972@icloud.com" userId="d07d27e56505e13e" providerId="LiveId" clId="{7DFD4481-402C-470D-9AE1-71A7D4E8CAE1}" dt="2021-10-25T22:53:15.505" v="310" actId="21"/>
          <ac:spMkLst>
            <pc:docMk/>
            <pc:sldMk cId="445307105" sldId="284"/>
            <ac:spMk id="3" creationId="{08CDD483-DBD7-4D6F-8432-E27B16207D85}"/>
          </ac:spMkLst>
        </pc:spChg>
      </pc:sldChg>
      <pc:sldChg chg="delSp modSp new mod">
        <pc:chgData name="earendil1972@icloud.com" userId="d07d27e56505e13e" providerId="LiveId" clId="{7DFD4481-402C-470D-9AE1-71A7D4E8CAE1}" dt="2021-11-08T00:21:10.981" v="762" actId="27636"/>
        <pc:sldMkLst>
          <pc:docMk/>
          <pc:sldMk cId="3989118505" sldId="285"/>
        </pc:sldMkLst>
        <pc:spChg chg="mod">
          <ac:chgData name="earendil1972@icloud.com" userId="d07d27e56505e13e" providerId="LiveId" clId="{7DFD4481-402C-470D-9AE1-71A7D4E8CAE1}" dt="2021-11-08T00:21:10.981" v="762" actId="27636"/>
          <ac:spMkLst>
            <pc:docMk/>
            <pc:sldMk cId="3989118505" sldId="285"/>
            <ac:spMk id="2" creationId="{3A2D4DDB-0B19-4EAE-A494-56A0A5E2E526}"/>
          </ac:spMkLst>
        </pc:spChg>
        <pc:spChg chg="del">
          <ac:chgData name="earendil1972@icloud.com" userId="d07d27e56505e13e" providerId="LiveId" clId="{7DFD4481-402C-470D-9AE1-71A7D4E8CAE1}" dt="2021-10-25T22:53:26.395" v="312" actId="21"/>
          <ac:spMkLst>
            <pc:docMk/>
            <pc:sldMk cId="3989118505" sldId="285"/>
            <ac:spMk id="3" creationId="{7F5AECBD-087B-4B3E-93DC-DF427E59E35A}"/>
          </ac:spMkLst>
        </pc:spChg>
      </pc:sldChg>
      <pc:sldChg chg="delSp modSp new mod">
        <pc:chgData name="earendil1972@icloud.com" userId="d07d27e56505e13e" providerId="LiveId" clId="{7DFD4481-402C-470D-9AE1-71A7D4E8CAE1}" dt="2021-11-08T00:21:38.684" v="769" actId="14100"/>
        <pc:sldMkLst>
          <pc:docMk/>
          <pc:sldMk cId="2634018945" sldId="286"/>
        </pc:sldMkLst>
        <pc:spChg chg="mod">
          <ac:chgData name="earendil1972@icloud.com" userId="d07d27e56505e13e" providerId="LiveId" clId="{7DFD4481-402C-470D-9AE1-71A7D4E8CAE1}" dt="2021-11-08T00:21:38.684" v="769" actId="14100"/>
          <ac:spMkLst>
            <pc:docMk/>
            <pc:sldMk cId="2634018945" sldId="286"/>
            <ac:spMk id="2" creationId="{6C68ED37-00CF-4622-9BFD-2E4A26D555F1}"/>
          </ac:spMkLst>
        </pc:spChg>
        <pc:spChg chg="del mod">
          <ac:chgData name="earendil1972@icloud.com" userId="d07d27e56505e13e" providerId="LiveId" clId="{7DFD4481-402C-470D-9AE1-71A7D4E8CAE1}" dt="2021-10-25T22:54:08.432" v="318" actId="21"/>
          <ac:spMkLst>
            <pc:docMk/>
            <pc:sldMk cId="2634018945" sldId="286"/>
            <ac:spMk id="3" creationId="{158BBCD5-0F0C-43AA-82E4-038CD5B0EE20}"/>
          </ac:spMkLst>
        </pc:spChg>
      </pc:sldChg>
      <pc:sldChg chg="addSp delSp modSp new mod">
        <pc:chgData name="earendil1972@icloud.com" userId="d07d27e56505e13e" providerId="LiveId" clId="{7DFD4481-402C-470D-9AE1-71A7D4E8CAE1}" dt="2021-11-08T00:21:57.262" v="772" actId="14100"/>
        <pc:sldMkLst>
          <pc:docMk/>
          <pc:sldMk cId="2671132575" sldId="287"/>
        </pc:sldMkLst>
        <pc:spChg chg="add del mod">
          <ac:chgData name="earendil1972@icloud.com" userId="d07d27e56505e13e" providerId="LiveId" clId="{7DFD4481-402C-470D-9AE1-71A7D4E8CAE1}" dt="2021-11-08T00:21:57.262" v="772" actId="14100"/>
          <ac:spMkLst>
            <pc:docMk/>
            <pc:sldMk cId="2671132575" sldId="287"/>
            <ac:spMk id="2" creationId="{F7E40C21-8024-493D-A7E9-C013F438B173}"/>
          </ac:spMkLst>
        </pc:spChg>
        <pc:spChg chg="del">
          <ac:chgData name="earendil1972@icloud.com" userId="d07d27e56505e13e" providerId="LiveId" clId="{7DFD4481-402C-470D-9AE1-71A7D4E8CAE1}" dt="2021-10-25T22:55:18.961" v="331" actId="21"/>
          <ac:spMkLst>
            <pc:docMk/>
            <pc:sldMk cId="2671132575" sldId="287"/>
            <ac:spMk id="3" creationId="{95AD49CB-EFBF-493F-A062-111B4B53F14D}"/>
          </ac:spMkLst>
        </pc:spChg>
        <pc:spChg chg="add del mod">
          <ac:chgData name="earendil1972@icloud.com" userId="d07d27e56505e13e" providerId="LiveId" clId="{7DFD4481-402C-470D-9AE1-71A7D4E8CAE1}" dt="2021-10-25T22:55:53.180" v="333"/>
          <ac:spMkLst>
            <pc:docMk/>
            <pc:sldMk cId="2671132575" sldId="287"/>
            <ac:spMk id="4" creationId="{4DA73E9D-6B52-47D3-9830-E7B8261E5BDE}"/>
          </ac:spMkLst>
        </pc:spChg>
      </pc:sldChg>
      <pc:sldChg chg="delSp modSp new mod">
        <pc:chgData name="earendil1972@icloud.com" userId="d07d27e56505e13e" providerId="LiveId" clId="{7DFD4481-402C-470D-9AE1-71A7D4E8CAE1}" dt="2021-10-25T22:57:34.544" v="357" actId="20577"/>
        <pc:sldMkLst>
          <pc:docMk/>
          <pc:sldMk cId="2379485947" sldId="288"/>
        </pc:sldMkLst>
        <pc:spChg chg="mod">
          <ac:chgData name="earendil1972@icloud.com" userId="d07d27e56505e13e" providerId="LiveId" clId="{7DFD4481-402C-470D-9AE1-71A7D4E8CAE1}" dt="2021-10-25T22:57:34.544" v="357" actId="20577"/>
          <ac:spMkLst>
            <pc:docMk/>
            <pc:sldMk cId="2379485947" sldId="288"/>
            <ac:spMk id="2" creationId="{F508B297-3969-4AA3-ABF1-65B2E442B4A8}"/>
          </ac:spMkLst>
        </pc:spChg>
        <pc:spChg chg="del">
          <ac:chgData name="earendil1972@icloud.com" userId="d07d27e56505e13e" providerId="LiveId" clId="{7DFD4481-402C-470D-9AE1-71A7D4E8CAE1}" dt="2021-10-25T22:56:47.823" v="346" actId="21"/>
          <ac:spMkLst>
            <pc:docMk/>
            <pc:sldMk cId="2379485947" sldId="288"/>
            <ac:spMk id="3" creationId="{E4E39CF7-6B89-4AAA-BCC0-D519DA0DC97D}"/>
          </ac:spMkLst>
        </pc:spChg>
      </pc:sldChg>
      <pc:sldChg chg="delSp modSp new mod">
        <pc:chgData name="earendil1972@icloud.com" userId="d07d27e56505e13e" providerId="LiveId" clId="{7DFD4481-402C-470D-9AE1-71A7D4E8CAE1}" dt="2021-10-25T22:58:27.529" v="366" actId="1076"/>
        <pc:sldMkLst>
          <pc:docMk/>
          <pc:sldMk cId="1223074943" sldId="289"/>
        </pc:sldMkLst>
        <pc:spChg chg="mod">
          <ac:chgData name="earendil1972@icloud.com" userId="d07d27e56505e13e" providerId="LiveId" clId="{7DFD4481-402C-470D-9AE1-71A7D4E8CAE1}" dt="2021-10-25T22:58:27.529" v="366" actId="1076"/>
          <ac:spMkLst>
            <pc:docMk/>
            <pc:sldMk cId="1223074943" sldId="289"/>
            <ac:spMk id="2" creationId="{572B185E-FBA1-4C93-AD0D-016A32411949}"/>
          </ac:spMkLst>
        </pc:spChg>
        <pc:spChg chg="del">
          <ac:chgData name="earendil1972@icloud.com" userId="d07d27e56505e13e" providerId="LiveId" clId="{7DFD4481-402C-470D-9AE1-71A7D4E8CAE1}" dt="2021-10-25T22:57:51.623" v="359" actId="21"/>
          <ac:spMkLst>
            <pc:docMk/>
            <pc:sldMk cId="1223074943" sldId="289"/>
            <ac:spMk id="3" creationId="{B4CA535C-E175-4469-B526-6528517603E2}"/>
          </ac:spMkLst>
        </pc:spChg>
      </pc:sldChg>
      <pc:sldChg chg="delSp modSp new mod">
        <pc:chgData name="earendil1972@icloud.com" userId="d07d27e56505e13e" providerId="LiveId" clId="{7DFD4481-402C-470D-9AE1-71A7D4E8CAE1}" dt="2021-10-25T22:59:32.348" v="374" actId="1076"/>
        <pc:sldMkLst>
          <pc:docMk/>
          <pc:sldMk cId="2285279654" sldId="290"/>
        </pc:sldMkLst>
        <pc:spChg chg="mod">
          <ac:chgData name="earendil1972@icloud.com" userId="d07d27e56505e13e" providerId="LiveId" clId="{7DFD4481-402C-470D-9AE1-71A7D4E8CAE1}" dt="2021-10-25T22:59:32.348" v="374" actId="1076"/>
          <ac:spMkLst>
            <pc:docMk/>
            <pc:sldMk cId="2285279654" sldId="290"/>
            <ac:spMk id="2" creationId="{FF8C2629-5319-4AF1-8443-6EA1B0C016FC}"/>
          </ac:spMkLst>
        </pc:spChg>
        <pc:spChg chg="del">
          <ac:chgData name="earendil1972@icloud.com" userId="d07d27e56505e13e" providerId="LiveId" clId="{7DFD4481-402C-470D-9AE1-71A7D4E8CAE1}" dt="2021-10-25T22:59:04.786" v="368" actId="21"/>
          <ac:spMkLst>
            <pc:docMk/>
            <pc:sldMk cId="2285279654" sldId="290"/>
            <ac:spMk id="3" creationId="{FC497EDA-64C1-4B12-A3F4-90F2B6D22ECC}"/>
          </ac:spMkLst>
        </pc:spChg>
      </pc:sldChg>
      <pc:sldChg chg="addSp delSp modSp new mod">
        <pc:chgData name="earendil1972@icloud.com" userId="d07d27e56505e13e" providerId="LiveId" clId="{7DFD4481-402C-470D-9AE1-71A7D4E8CAE1}" dt="2021-11-10T15:46:18.081" v="2249" actId="1076"/>
        <pc:sldMkLst>
          <pc:docMk/>
          <pc:sldMk cId="575095465" sldId="291"/>
        </pc:sldMkLst>
        <pc:spChg chg="del mod">
          <ac:chgData name="earendil1972@icloud.com" userId="d07d27e56505e13e" providerId="LiveId" clId="{7DFD4481-402C-470D-9AE1-71A7D4E8CAE1}" dt="2021-11-08T00:13:38.465" v="709" actId="21"/>
          <ac:spMkLst>
            <pc:docMk/>
            <pc:sldMk cId="575095465" sldId="291"/>
            <ac:spMk id="2" creationId="{AE799536-4319-4E57-ABEA-4CE2ACCED8C1}"/>
          </ac:spMkLst>
        </pc:spChg>
        <pc:spChg chg="del">
          <ac:chgData name="earendil1972@icloud.com" userId="d07d27e56505e13e" providerId="LiveId" clId="{7DFD4481-402C-470D-9AE1-71A7D4E8CAE1}" dt="2021-11-08T00:12:47.311" v="707" actId="21"/>
          <ac:spMkLst>
            <pc:docMk/>
            <pc:sldMk cId="575095465" sldId="291"/>
            <ac:spMk id="3" creationId="{35DB7B03-E99C-47B7-9027-743349D3A98E}"/>
          </ac:spMkLst>
        </pc:spChg>
        <pc:spChg chg="add del mod">
          <ac:chgData name="earendil1972@icloud.com" userId="d07d27e56505e13e" providerId="LiveId" clId="{7DFD4481-402C-470D-9AE1-71A7D4E8CAE1}" dt="2021-11-08T00:14:03.258" v="712"/>
          <ac:spMkLst>
            <pc:docMk/>
            <pc:sldMk cId="575095465" sldId="291"/>
            <ac:spMk id="5" creationId="{0AFA6129-765B-4AFC-8DC9-36408769DC2B}"/>
          </ac:spMkLst>
        </pc:spChg>
        <pc:spChg chg="add mod">
          <ac:chgData name="earendil1972@icloud.com" userId="d07d27e56505e13e" providerId="LiveId" clId="{7DFD4481-402C-470D-9AE1-71A7D4E8CAE1}" dt="2021-11-10T15:46:18.081" v="2249" actId="1076"/>
          <ac:spMkLst>
            <pc:docMk/>
            <pc:sldMk cId="575095465" sldId="291"/>
            <ac:spMk id="6" creationId="{A9FE96D1-1E6E-42CA-BA17-17EC56D2DEC4}"/>
          </ac:spMkLst>
        </pc:spChg>
      </pc:sldChg>
      <pc:sldChg chg="delSp new del mod">
        <pc:chgData name="earendil1972@icloud.com" userId="d07d27e56505e13e" providerId="LiveId" clId="{7DFD4481-402C-470D-9AE1-71A7D4E8CAE1}" dt="2021-10-25T22:59:56.540" v="377" actId="2696"/>
        <pc:sldMkLst>
          <pc:docMk/>
          <pc:sldMk cId="4233495262" sldId="291"/>
        </pc:sldMkLst>
        <pc:spChg chg="del">
          <ac:chgData name="earendil1972@icloud.com" userId="d07d27e56505e13e" providerId="LiveId" clId="{7DFD4481-402C-470D-9AE1-71A7D4E8CAE1}" dt="2021-10-25T22:59:41.527" v="376" actId="21"/>
          <ac:spMkLst>
            <pc:docMk/>
            <pc:sldMk cId="4233495262" sldId="291"/>
            <ac:spMk id="3" creationId="{DCA44155-48BF-4E66-A16F-4A065ED38C3D}"/>
          </ac:spMkLst>
        </pc:spChg>
      </pc:sldChg>
      <pc:sldChg chg="addSp delSp modSp new mod">
        <pc:chgData name="earendil1972@icloud.com" userId="d07d27e56505e13e" providerId="LiveId" clId="{7DFD4481-402C-470D-9AE1-71A7D4E8CAE1}" dt="2021-11-10T14:37:04.001" v="1671" actId="1076"/>
        <pc:sldMkLst>
          <pc:docMk/>
          <pc:sldMk cId="459304866" sldId="292"/>
        </pc:sldMkLst>
        <pc:spChg chg="del">
          <ac:chgData name="earendil1972@icloud.com" userId="d07d27e56505e13e" providerId="LiveId" clId="{7DFD4481-402C-470D-9AE1-71A7D4E8CAE1}" dt="2021-11-10T14:29:00.589" v="1058" actId="21"/>
          <ac:spMkLst>
            <pc:docMk/>
            <pc:sldMk cId="459304866" sldId="292"/>
            <ac:spMk id="2" creationId="{24E3ADBE-35AA-43F0-B64D-9A768F45C7E1}"/>
          </ac:spMkLst>
        </pc:spChg>
        <pc:spChg chg="del">
          <ac:chgData name="earendil1972@icloud.com" userId="d07d27e56505e13e" providerId="LiveId" clId="{7DFD4481-402C-470D-9AE1-71A7D4E8CAE1}" dt="2021-11-10T14:29:03.257" v="1059" actId="21"/>
          <ac:spMkLst>
            <pc:docMk/>
            <pc:sldMk cId="459304866" sldId="292"/>
            <ac:spMk id="3" creationId="{7F7C9658-7242-4530-8544-F1D4E3776E10}"/>
          </ac:spMkLst>
        </pc:spChg>
        <pc:spChg chg="add mod">
          <ac:chgData name="earendil1972@icloud.com" userId="d07d27e56505e13e" providerId="LiveId" clId="{7DFD4481-402C-470D-9AE1-71A7D4E8CAE1}" dt="2021-11-10T14:29:31.831" v="1084" actId="1076"/>
          <ac:spMkLst>
            <pc:docMk/>
            <pc:sldMk cId="459304866" sldId="292"/>
            <ac:spMk id="4" creationId="{CEF132B0-A40E-4CE6-B146-ECD19D9B1AF3}"/>
          </ac:spMkLst>
        </pc:spChg>
        <pc:spChg chg="add mod">
          <ac:chgData name="earendil1972@icloud.com" userId="d07d27e56505e13e" providerId="LiveId" clId="{7DFD4481-402C-470D-9AE1-71A7D4E8CAE1}" dt="2021-11-10T14:31:48.665" v="1257" actId="313"/>
          <ac:spMkLst>
            <pc:docMk/>
            <pc:sldMk cId="459304866" sldId="292"/>
            <ac:spMk id="5" creationId="{EBA2D716-944C-4AA9-B6FF-0BF44EB4D575}"/>
          </ac:spMkLst>
        </pc:spChg>
        <pc:spChg chg="add mod">
          <ac:chgData name="earendil1972@icloud.com" userId="d07d27e56505e13e" providerId="LiveId" clId="{7DFD4481-402C-470D-9AE1-71A7D4E8CAE1}" dt="2021-11-10T14:36:54.165" v="1668" actId="1076"/>
          <ac:spMkLst>
            <pc:docMk/>
            <pc:sldMk cId="459304866" sldId="292"/>
            <ac:spMk id="6" creationId="{6389ADEA-D974-4BB8-B6B1-1D9D502AA7B8}"/>
          </ac:spMkLst>
        </pc:spChg>
        <pc:spChg chg="add mod">
          <ac:chgData name="earendil1972@icloud.com" userId="d07d27e56505e13e" providerId="LiveId" clId="{7DFD4481-402C-470D-9AE1-71A7D4E8CAE1}" dt="2021-11-10T14:36:56.851" v="1669" actId="1076"/>
          <ac:spMkLst>
            <pc:docMk/>
            <pc:sldMk cId="459304866" sldId="292"/>
            <ac:spMk id="7" creationId="{D187DF77-BD04-4C79-B82F-AE34895304C4}"/>
          </ac:spMkLst>
        </pc:spChg>
        <pc:spChg chg="add mod">
          <ac:chgData name="earendil1972@icloud.com" userId="d07d27e56505e13e" providerId="LiveId" clId="{7DFD4481-402C-470D-9AE1-71A7D4E8CAE1}" dt="2021-11-10T14:36:59.699" v="1670" actId="1076"/>
          <ac:spMkLst>
            <pc:docMk/>
            <pc:sldMk cId="459304866" sldId="292"/>
            <ac:spMk id="8" creationId="{E11B236B-0B49-491E-8E13-C15C83CE0908}"/>
          </ac:spMkLst>
        </pc:spChg>
        <pc:picChg chg="add mod">
          <ac:chgData name="earendil1972@icloud.com" userId="d07d27e56505e13e" providerId="LiveId" clId="{7DFD4481-402C-470D-9AE1-71A7D4E8CAE1}" dt="2021-11-10T14:37:04.001" v="1671" actId="1076"/>
          <ac:picMkLst>
            <pc:docMk/>
            <pc:sldMk cId="459304866" sldId="292"/>
            <ac:picMk id="10" creationId="{C13A5696-41BB-47F1-AC32-E7BF4C7BDB65}"/>
          </ac:picMkLst>
        </pc:picChg>
      </pc:sldChg>
      <pc:sldChg chg="addSp delSp modSp new mod">
        <pc:chgData name="earendil1972@icloud.com" userId="d07d27e56505e13e" providerId="LiveId" clId="{7DFD4481-402C-470D-9AE1-71A7D4E8CAE1}" dt="2021-11-10T14:43:59.996" v="1757" actId="1076"/>
        <pc:sldMkLst>
          <pc:docMk/>
          <pc:sldMk cId="2528344183" sldId="293"/>
        </pc:sldMkLst>
        <pc:spChg chg="mod">
          <ac:chgData name="earendil1972@icloud.com" userId="d07d27e56505e13e" providerId="LiveId" clId="{7DFD4481-402C-470D-9AE1-71A7D4E8CAE1}" dt="2021-11-10T14:43:39.070" v="1754" actId="14100"/>
          <ac:spMkLst>
            <pc:docMk/>
            <pc:sldMk cId="2528344183" sldId="293"/>
            <ac:spMk id="2" creationId="{3D73D4B4-82A0-4679-A8D2-AFB5B5AD8B9F}"/>
          </ac:spMkLst>
        </pc:spChg>
        <pc:spChg chg="del mod">
          <ac:chgData name="earendil1972@icloud.com" userId="d07d27e56505e13e" providerId="LiveId" clId="{7DFD4481-402C-470D-9AE1-71A7D4E8CAE1}" dt="2021-11-10T14:39:10.498" v="1694" actId="21"/>
          <ac:spMkLst>
            <pc:docMk/>
            <pc:sldMk cId="2528344183" sldId="293"/>
            <ac:spMk id="3" creationId="{11A15E5F-44E3-4ADC-B46A-DCC5BD78E590}"/>
          </ac:spMkLst>
        </pc:spChg>
        <pc:spChg chg="add mod">
          <ac:chgData name="earendil1972@icloud.com" userId="d07d27e56505e13e" providerId="LiveId" clId="{7DFD4481-402C-470D-9AE1-71A7D4E8CAE1}" dt="2021-11-10T14:43:59.996" v="1757" actId="1076"/>
          <ac:spMkLst>
            <pc:docMk/>
            <pc:sldMk cId="2528344183" sldId="293"/>
            <ac:spMk id="6" creationId="{22CA9F9E-D04F-4C38-94D1-E62005DA4C2C}"/>
          </ac:spMkLst>
        </pc:spChg>
        <pc:picChg chg="add mod">
          <ac:chgData name="earendil1972@icloud.com" userId="d07d27e56505e13e" providerId="LiveId" clId="{7DFD4481-402C-470D-9AE1-71A7D4E8CAE1}" dt="2021-11-10T14:41:32.478" v="1723" actId="1076"/>
          <ac:picMkLst>
            <pc:docMk/>
            <pc:sldMk cId="2528344183" sldId="293"/>
            <ac:picMk id="5" creationId="{F8513C1C-B5F5-46C1-9407-EBBAAAF16AF5}"/>
          </ac:picMkLst>
        </pc:picChg>
      </pc:sldChg>
      <pc:sldChg chg="addSp delSp modSp new mod">
        <pc:chgData name="earendil1972@icloud.com" userId="d07d27e56505e13e" providerId="LiveId" clId="{7DFD4481-402C-470D-9AE1-71A7D4E8CAE1}" dt="2021-11-10T14:51:24.130" v="1818" actId="20577"/>
        <pc:sldMkLst>
          <pc:docMk/>
          <pc:sldMk cId="2102074113" sldId="294"/>
        </pc:sldMkLst>
        <pc:spChg chg="mod">
          <ac:chgData name="earendil1972@icloud.com" userId="d07d27e56505e13e" providerId="LiveId" clId="{7DFD4481-402C-470D-9AE1-71A7D4E8CAE1}" dt="2021-11-10T14:51:24.130" v="1818" actId="20577"/>
          <ac:spMkLst>
            <pc:docMk/>
            <pc:sldMk cId="2102074113" sldId="294"/>
            <ac:spMk id="2" creationId="{3E93303C-8D3E-4786-BD07-002AF206E913}"/>
          </ac:spMkLst>
        </pc:spChg>
        <pc:spChg chg="del">
          <ac:chgData name="earendil1972@icloud.com" userId="d07d27e56505e13e" providerId="LiveId" clId="{7DFD4481-402C-470D-9AE1-71A7D4E8CAE1}" dt="2021-11-10T14:45:12.745" v="1763" actId="21"/>
          <ac:spMkLst>
            <pc:docMk/>
            <pc:sldMk cId="2102074113" sldId="294"/>
            <ac:spMk id="3" creationId="{4150D038-D68F-4A12-9028-4B7AB15E9FE7}"/>
          </ac:spMkLst>
        </pc:spChg>
        <pc:spChg chg="add del mod">
          <ac:chgData name="earendil1972@icloud.com" userId="d07d27e56505e13e" providerId="LiveId" clId="{7DFD4481-402C-470D-9AE1-71A7D4E8CAE1}" dt="2021-11-10T14:47:16.992" v="1791" actId="767"/>
          <ac:spMkLst>
            <pc:docMk/>
            <pc:sldMk cId="2102074113" sldId="294"/>
            <ac:spMk id="4" creationId="{F01CA8B1-2812-41F6-AF51-E49CB97719CC}"/>
          </ac:spMkLst>
        </pc:spChg>
        <pc:spChg chg="add del mod">
          <ac:chgData name="earendil1972@icloud.com" userId="d07d27e56505e13e" providerId="LiveId" clId="{7DFD4481-402C-470D-9AE1-71A7D4E8CAE1}" dt="2021-11-10T14:47:43.132" v="1794" actId="21"/>
          <ac:spMkLst>
            <pc:docMk/>
            <pc:sldMk cId="2102074113" sldId="294"/>
            <ac:spMk id="5" creationId="{06B98EDB-D654-441B-9D38-EE61EB0F4D82}"/>
          </ac:spMkLst>
        </pc:spChg>
        <pc:spChg chg="add mod">
          <ac:chgData name="earendil1972@icloud.com" userId="d07d27e56505e13e" providerId="LiveId" clId="{7DFD4481-402C-470D-9AE1-71A7D4E8CAE1}" dt="2021-11-10T14:50:14.791" v="1810" actId="1076"/>
          <ac:spMkLst>
            <pc:docMk/>
            <pc:sldMk cId="2102074113" sldId="294"/>
            <ac:spMk id="6" creationId="{9D6A9A8B-E7D4-411D-978A-9DD1E8BD15AC}"/>
          </ac:spMkLst>
        </pc:spChg>
        <pc:picChg chg="add mod">
          <ac:chgData name="earendil1972@icloud.com" userId="d07d27e56505e13e" providerId="LiveId" clId="{7DFD4481-402C-470D-9AE1-71A7D4E8CAE1}" dt="2021-11-10T14:50:52.064" v="1814" actId="1076"/>
          <ac:picMkLst>
            <pc:docMk/>
            <pc:sldMk cId="2102074113" sldId="294"/>
            <ac:picMk id="8" creationId="{FC06DCE0-0F4E-4836-8AB6-ED1C0E75DE5C}"/>
          </ac:picMkLst>
        </pc:picChg>
        <pc:picChg chg="add mod">
          <ac:chgData name="earendil1972@icloud.com" userId="d07d27e56505e13e" providerId="LiveId" clId="{7DFD4481-402C-470D-9AE1-71A7D4E8CAE1}" dt="2021-11-10T14:51:10.686" v="1817" actId="1076"/>
          <ac:picMkLst>
            <pc:docMk/>
            <pc:sldMk cId="2102074113" sldId="294"/>
            <ac:picMk id="10" creationId="{AD36C77F-A01C-41E5-8FD3-5EDE3D91BC54}"/>
          </ac:picMkLst>
        </pc:picChg>
      </pc:sldChg>
      <pc:sldChg chg="delSp modSp new mod">
        <pc:chgData name="earendil1972@icloud.com" userId="d07d27e56505e13e" providerId="LiveId" clId="{7DFD4481-402C-470D-9AE1-71A7D4E8CAE1}" dt="2021-11-10T14:54:05.396" v="1868" actId="27636"/>
        <pc:sldMkLst>
          <pc:docMk/>
          <pc:sldMk cId="128908619" sldId="295"/>
        </pc:sldMkLst>
        <pc:spChg chg="mod">
          <ac:chgData name="earendil1972@icloud.com" userId="d07d27e56505e13e" providerId="LiveId" clId="{7DFD4481-402C-470D-9AE1-71A7D4E8CAE1}" dt="2021-11-10T14:54:05.396" v="1868" actId="27636"/>
          <ac:spMkLst>
            <pc:docMk/>
            <pc:sldMk cId="128908619" sldId="295"/>
            <ac:spMk id="2" creationId="{67280629-8C5A-4A7D-8AF2-0847F5D8DCA3}"/>
          </ac:spMkLst>
        </pc:spChg>
        <pc:spChg chg="del">
          <ac:chgData name="earendil1972@icloud.com" userId="d07d27e56505e13e" providerId="LiveId" clId="{7DFD4481-402C-470D-9AE1-71A7D4E8CAE1}" dt="2021-11-10T14:52:04.178" v="1822" actId="21"/>
          <ac:spMkLst>
            <pc:docMk/>
            <pc:sldMk cId="128908619" sldId="295"/>
            <ac:spMk id="3" creationId="{4FEE64C4-F7B1-48D1-8B6E-6E8069923BD5}"/>
          </ac:spMkLst>
        </pc:spChg>
      </pc:sldChg>
      <pc:sldChg chg="addSp delSp modSp new mod">
        <pc:chgData name="earendil1972@icloud.com" userId="d07d27e56505e13e" providerId="LiveId" clId="{7DFD4481-402C-470D-9AE1-71A7D4E8CAE1}" dt="2021-11-10T14:58:30.591" v="1906" actId="1076"/>
        <pc:sldMkLst>
          <pc:docMk/>
          <pc:sldMk cId="270029135" sldId="296"/>
        </pc:sldMkLst>
        <pc:spChg chg="del">
          <ac:chgData name="earendil1972@icloud.com" userId="d07d27e56505e13e" providerId="LiveId" clId="{7DFD4481-402C-470D-9AE1-71A7D4E8CAE1}" dt="2021-11-10T14:56:11.893" v="1870" actId="21"/>
          <ac:spMkLst>
            <pc:docMk/>
            <pc:sldMk cId="270029135" sldId="296"/>
            <ac:spMk id="2" creationId="{7C24EB1C-6455-4C01-907E-9D73588054C4}"/>
          </ac:spMkLst>
        </pc:spChg>
        <pc:spChg chg="del">
          <ac:chgData name="earendil1972@icloud.com" userId="d07d27e56505e13e" providerId="LiveId" clId="{7DFD4481-402C-470D-9AE1-71A7D4E8CAE1}" dt="2021-11-10T14:56:15.263" v="1871" actId="21"/>
          <ac:spMkLst>
            <pc:docMk/>
            <pc:sldMk cId="270029135" sldId="296"/>
            <ac:spMk id="3" creationId="{80C309A8-C2EE-4FC6-8230-5B3FB6BF67B0}"/>
          </ac:spMkLst>
        </pc:spChg>
        <pc:spChg chg="add mod">
          <ac:chgData name="earendil1972@icloud.com" userId="d07d27e56505e13e" providerId="LiveId" clId="{7DFD4481-402C-470D-9AE1-71A7D4E8CAE1}" dt="2021-11-10T14:56:49.081" v="1894" actId="313"/>
          <ac:spMkLst>
            <pc:docMk/>
            <pc:sldMk cId="270029135" sldId="296"/>
            <ac:spMk id="4" creationId="{02A456F8-2A03-4DEC-A87D-C07C7BC2EEA5}"/>
          </ac:spMkLst>
        </pc:spChg>
        <pc:picChg chg="add mod">
          <ac:chgData name="earendil1972@icloud.com" userId="d07d27e56505e13e" providerId="LiveId" clId="{7DFD4481-402C-470D-9AE1-71A7D4E8CAE1}" dt="2021-11-10T14:57:09.704" v="1896" actId="1076"/>
          <ac:picMkLst>
            <pc:docMk/>
            <pc:sldMk cId="270029135" sldId="296"/>
            <ac:picMk id="6" creationId="{7BBC0009-6FE1-4A34-B774-93379F0A3542}"/>
          </ac:picMkLst>
        </pc:picChg>
        <pc:picChg chg="add mod">
          <ac:chgData name="earendil1972@icloud.com" userId="d07d27e56505e13e" providerId="LiveId" clId="{7DFD4481-402C-470D-9AE1-71A7D4E8CAE1}" dt="2021-11-10T14:57:26.435" v="1898" actId="1076"/>
          <ac:picMkLst>
            <pc:docMk/>
            <pc:sldMk cId="270029135" sldId="296"/>
            <ac:picMk id="8" creationId="{04AEF644-7D4A-4026-8025-6A9A3BB4D9CA}"/>
          </ac:picMkLst>
        </pc:picChg>
        <pc:picChg chg="add mod">
          <ac:chgData name="earendil1972@icloud.com" userId="d07d27e56505e13e" providerId="LiveId" clId="{7DFD4481-402C-470D-9AE1-71A7D4E8CAE1}" dt="2021-11-10T14:57:40.382" v="1900" actId="1076"/>
          <ac:picMkLst>
            <pc:docMk/>
            <pc:sldMk cId="270029135" sldId="296"/>
            <ac:picMk id="10" creationId="{9477334C-D079-4E3C-8028-7A1DB3509A6D}"/>
          </ac:picMkLst>
        </pc:picChg>
        <pc:picChg chg="add mod">
          <ac:chgData name="earendil1972@icloud.com" userId="d07d27e56505e13e" providerId="LiveId" clId="{7DFD4481-402C-470D-9AE1-71A7D4E8CAE1}" dt="2021-11-10T14:58:00.365" v="1902" actId="1076"/>
          <ac:picMkLst>
            <pc:docMk/>
            <pc:sldMk cId="270029135" sldId="296"/>
            <ac:picMk id="12" creationId="{230B2161-7BB2-4F41-97D6-6FC03D465854}"/>
          </ac:picMkLst>
        </pc:picChg>
        <pc:picChg chg="add mod">
          <ac:chgData name="earendil1972@icloud.com" userId="d07d27e56505e13e" providerId="LiveId" clId="{7DFD4481-402C-470D-9AE1-71A7D4E8CAE1}" dt="2021-11-10T14:58:14.732" v="1904" actId="1076"/>
          <ac:picMkLst>
            <pc:docMk/>
            <pc:sldMk cId="270029135" sldId="296"/>
            <ac:picMk id="14" creationId="{65BCC4E6-85DD-4908-A5ED-56E04A2E0BCE}"/>
          </ac:picMkLst>
        </pc:picChg>
        <pc:picChg chg="add mod">
          <ac:chgData name="earendil1972@icloud.com" userId="d07d27e56505e13e" providerId="LiveId" clId="{7DFD4481-402C-470D-9AE1-71A7D4E8CAE1}" dt="2021-11-10T14:58:30.591" v="1906" actId="1076"/>
          <ac:picMkLst>
            <pc:docMk/>
            <pc:sldMk cId="270029135" sldId="296"/>
            <ac:picMk id="16" creationId="{89F8CEC4-B90E-435A-9E39-07AA66D5FBEF}"/>
          </ac:picMkLst>
        </pc:picChg>
      </pc:sldChg>
      <pc:sldChg chg="addSp delSp modSp new mod">
        <pc:chgData name="earendil1972@icloud.com" userId="d07d27e56505e13e" providerId="LiveId" clId="{7DFD4481-402C-470D-9AE1-71A7D4E8CAE1}" dt="2021-11-10T15:26:07.160" v="2088"/>
        <pc:sldMkLst>
          <pc:docMk/>
          <pc:sldMk cId="3913727132" sldId="297"/>
        </pc:sldMkLst>
        <pc:spChg chg="del">
          <ac:chgData name="earendil1972@icloud.com" userId="d07d27e56505e13e" providerId="LiveId" clId="{7DFD4481-402C-470D-9AE1-71A7D4E8CAE1}" dt="2021-11-10T15:15:19.726" v="1924" actId="21"/>
          <ac:spMkLst>
            <pc:docMk/>
            <pc:sldMk cId="3913727132" sldId="297"/>
            <ac:spMk id="2" creationId="{27037E2D-0ACD-4BB8-8B63-8A1649F7948D}"/>
          </ac:spMkLst>
        </pc:spChg>
        <pc:spChg chg="del">
          <ac:chgData name="earendil1972@icloud.com" userId="d07d27e56505e13e" providerId="LiveId" clId="{7DFD4481-402C-470D-9AE1-71A7D4E8CAE1}" dt="2021-11-10T15:15:22.313" v="1925" actId="21"/>
          <ac:spMkLst>
            <pc:docMk/>
            <pc:sldMk cId="3913727132" sldId="297"/>
            <ac:spMk id="3" creationId="{FA5CD14E-F1E0-4B7B-A904-301BA5EAE9A3}"/>
          </ac:spMkLst>
        </pc:spChg>
        <pc:spChg chg="add mod">
          <ac:chgData name="earendil1972@icloud.com" userId="d07d27e56505e13e" providerId="LiveId" clId="{7DFD4481-402C-470D-9AE1-71A7D4E8CAE1}" dt="2021-11-10T15:16:21.715" v="1963" actId="20577"/>
          <ac:spMkLst>
            <pc:docMk/>
            <pc:sldMk cId="3913727132" sldId="297"/>
            <ac:spMk id="4" creationId="{475E5D00-8967-4B41-A7CC-B2D74BE8B558}"/>
          </ac:spMkLst>
        </pc:spChg>
        <pc:spChg chg="add mod">
          <ac:chgData name="earendil1972@icloud.com" userId="d07d27e56505e13e" providerId="LiveId" clId="{7DFD4481-402C-470D-9AE1-71A7D4E8CAE1}" dt="2021-11-10T15:19:59.061" v="1975" actId="1076"/>
          <ac:spMkLst>
            <pc:docMk/>
            <pc:sldMk cId="3913727132" sldId="297"/>
            <ac:spMk id="16" creationId="{AAC36F47-ECC2-4984-B065-DD0D49B690E8}"/>
          </ac:spMkLst>
        </pc:spChg>
        <pc:spChg chg="add mod">
          <ac:chgData name="earendil1972@icloud.com" userId="d07d27e56505e13e" providerId="LiveId" clId="{7DFD4481-402C-470D-9AE1-71A7D4E8CAE1}" dt="2021-11-10T15:20:16.289" v="1978" actId="1076"/>
          <ac:spMkLst>
            <pc:docMk/>
            <pc:sldMk cId="3913727132" sldId="297"/>
            <ac:spMk id="18" creationId="{1D25A987-FC50-4BD8-9376-54256A51C545}"/>
          </ac:spMkLst>
        </pc:spChg>
        <pc:spChg chg="add mod">
          <ac:chgData name="earendil1972@icloud.com" userId="d07d27e56505e13e" providerId="LiveId" clId="{7DFD4481-402C-470D-9AE1-71A7D4E8CAE1}" dt="2021-11-10T15:20:38.047" v="1981" actId="14100"/>
          <ac:spMkLst>
            <pc:docMk/>
            <pc:sldMk cId="3913727132" sldId="297"/>
            <ac:spMk id="20" creationId="{A4FEC18F-8164-4485-A42F-6B4ED72C99AB}"/>
          </ac:spMkLst>
        </pc:spChg>
        <pc:spChg chg="add mod">
          <ac:chgData name="earendil1972@icloud.com" userId="d07d27e56505e13e" providerId="LiveId" clId="{7DFD4481-402C-470D-9AE1-71A7D4E8CAE1}" dt="2021-11-10T15:25:20.403" v="2081" actId="1076"/>
          <ac:spMkLst>
            <pc:docMk/>
            <pc:sldMk cId="3913727132" sldId="297"/>
            <ac:spMk id="22" creationId="{EBF134EA-FB49-477A-9E30-6BD1B21DA61A}"/>
          </ac:spMkLst>
        </pc:spChg>
        <pc:spChg chg="add mod">
          <ac:chgData name="earendil1972@icloud.com" userId="d07d27e56505e13e" providerId="LiveId" clId="{7DFD4481-402C-470D-9AE1-71A7D4E8CAE1}" dt="2021-11-10T15:22:35.866" v="2051" actId="1076"/>
          <ac:spMkLst>
            <pc:docMk/>
            <pc:sldMk cId="3913727132" sldId="297"/>
            <ac:spMk id="24" creationId="{64E01093-A38D-4429-94F7-DF5B18C04C06}"/>
          </ac:spMkLst>
        </pc:spChg>
        <pc:spChg chg="add mod">
          <ac:chgData name="earendil1972@icloud.com" userId="d07d27e56505e13e" providerId="LiveId" clId="{7DFD4481-402C-470D-9AE1-71A7D4E8CAE1}" dt="2021-11-10T15:24:57.648" v="2077"/>
          <ac:spMkLst>
            <pc:docMk/>
            <pc:sldMk cId="3913727132" sldId="297"/>
            <ac:spMk id="26" creationId="{F071240A-2D6A-4698-B907-45728D573604}"/>
          </ac:spMkLst>
        </pc:spChg>
        <pc:spChg chg="add mod">
          <ac:chgData name="earendil1972@icloud.com" userId="d07d27e56505e13e" providerId="LiveId" clId="{7DFD4481-402C-470D-9AE1-71A7D4E8CAE1}" dt="2021-11-10T15:26:07.160" v="2088"/>
          <ac:spMkLst>
            <pc:docMk/>
            <pc:sldMk cId="3913727132" sldId="297"/>
            <ac:spMk id="28" creationId="{9180C7A7-D08C-4CF9-8731-6AB7D3F7A4AC}"/>
          </ac:spMkLst>
        </pc:spChg>
        <pc:picChg chg="add mod">
          <ac:chgData name="earendil1972@icloud.com" userId="d07d27e56505e13e" providerId="LiveId" clId="{7DFD4481-402C-470D-9AE1-71A7D4E8CAE1}" dt="2021-11-10T15:16:45.077" v="1965" actId="1076"/>
          <ac:picMkLst>
            <pc:docMk/>
            <pc:sldMk cId="3913727132" sldId="297"/>
            <ac:picMk id="6" creationId="{4F4CC4A1-EE43-49C2-89A3-F4067FCE4988}"/>
          </ac:picMkLst>
        </pc:picChg>
        <pc:picChg chg="add mod">
          <ac:chgData name="earendil1972@icloud.com" userId="d07d27e56505e13e" providerId="LiveId" clId="{7DFD4481-402C-470D-9AE1-71A7D4E8CAE1}" dt="2021-11-10T15:16:57.640" v="1967" actId="1076"/>
          <ac:picMkLst>
            <pc:docMk/>
            <pc:sldMk cId="3913727132" sldId="297"/>
            <ac:picMk id="8" creationId="{AC2F7360-ABE7-4082-BFCB-E8BD997BA015}"/>
          </ac:picMkLst>
        </pc:picChg>
        <pc:picChg chg="add mod">
          <ac:chgData name="earendil1972@icloud.com" userId="d07d27e56505e13e" providerId="LiveId" clId="{7DFD4481-402C-470D-9AE1-71A7D4E8CAE1}" dt="2021-11-10T15:18:31.207" v="1969" actId="1076"/>
          <ac:picMkLst>
            <pc:docMk/>
            <pc:sldMk cId="3913727132" sldId="297"/>
            <ac:picMk id="10" creationId="{1C7A04D6-EE44-49D0-A3C1-7AD5C34B2717}"/>
          </ac:picMkLst>
        </pc:picChg>
        <pc:picChg chg="add mod">
          <ac:chgData name="earendil1972@icloud.com" userId="d07d27e56505e13e" providerId="LiveId" clId="{7DFD4481-402C-470D-9AE1-71A7D4E8CAE1}" dt="2021-11-10T15:23:17.280" v="2057" actId="1076"/>
          <ac:picMkLst>
            <pc:docMk/>
            <pc:sldMk cId="3913727132" sldId="297"/>
            <ac:picMk id="12" creationId="{9B9C16DD-FE77-4F6A-B653-F9AC8E346938}"/>
          </ac:picMkLst>
        </pc:picChg>
        <pc:picChg chg="add mod">
          <ac:chgData name="earendil1972@icloud.com" userId="d07d27e56505e13e" providerId="LiveId" clId="{7DFD4481-402C-470D-9AE1-71A7D4E8CAE1}" dt="2021-11-10T15:22:44.253" v="2052" actId="1076"/>
          <ac:picMkLst>
            <pc:docMk/>
            <pc:sldMk cId="3913727132" sldId="297"/>
            <ac:picMk id="14" creationId="{61B2EEC5-6C3C-4C54-89AF-DE5E07A05A6E}"/>
          </ac:picMkLst>
        </pc:picChg>
      </pc:sldChg>
      <pc:sldChg chg="addSp delSp modSp new mod">
        <pc:chgData name="earendil1972@icloud.com" userId="d07d27e56505e13e" providerId="LiveId" clId="{7DFD4481-402C-470D-9AE1-71A7D4E8CAE1}" dt="2021-11-10T15:29:52.601" v="2137" actId="1076"/>
        <pc:sldMkLst>
          <pc:docMk/>
          <pc:sldMk cId="2774026290" sldId="298"/>
        </pc:sldMkLst>
        <pc:spChg chg="del">
          <ac:chgData name="earendil1972@icloud.com" userId="d07d27e56505e13e" providerId="LiveId" clId="{7DFD4481-402C-470D-9AE1-71A7D4E8CAE1}" dt="2021-11-10T15:27:40.618" v="2090" actId="21"/>
          <ac:spMkLst>
            <pc:docMk/>
            <pc:sldMk cId="2774026290" sldId="298"/>
            <ac:spMk id="2" creationId="{036ED201-8837-409C-B23A-BA257BEE7C80}"/>
          </ac:spMkLst>
        </pc:spChg>
        <pc:spChg chg="del">
          <ac:chgData name="earendil1972@icloud.com" userId="d07d27e56505e13e" providerId="LiveId" clId="{7DFD4481-402C-470D-9AE1-71A7D4E8CAE1}" dt="2021-11-10T15:27:46.471" v="2091" actId="21"/>
          <ac:spMkLst>
            <pc:docMk/>
            <pc:sldMk cId="2774026290" sldId="298"/>
            <ac:spMk id="3" creationId="{A7E52FBA-6D6F-4ACA-B76D-4814540F3440}"/>
          </ac:spMkLst>
        </pc:spChg>
        <pc:spChg chg="add mod">
          <ac:chgData name="earendil1972@icloud.com" userId="d07d27e56505e13e" providerId="LiveId" clId="{7DFD4481-402C-470D-9AE1-71A7D4E8CAE1}" dt="2021-11-10T15:28:17.691" v="2124" actId="20577"/>
          <ac:spMkLst>
            <pc:docMk/>
            <pc:sldMk cId="2774026290" sldId="298"/>
            <ac:spMk id="4" creationId="{33A0574B-975D-4C52-8E15-DABB6DEAD834}"/>
          </ac:spMkLst>
        </pc:spChg>
        <pc:picChg chg="add mod">
          <ac:chgData name="earendil1972@icloud.com" userId="d07d27e56505e13e" providerId="LiveId" clId="{7DFD4481-402C-470D-9AE1-71A7D4E8CAE1}" dt="2021-11-10T15:28:51.293" v="2127" actId="14100"/>
          <ac:picMkLst>
            <pc:docMk/>
            <pc:sldMk cId="2774026290" sldId="298"/>
            <ac:picMk id="6" creationId="{008A6FBC-A7DC-465D-9E70-4BF0E076545D}"/>
          </ac:picMkLst>
        </pc:picChg>
        <pc:picChg chg="add mod">
          <ac:chgData name="earendil1972@icloud.com" userId="d07d27e56505e13e" providerId="LiveId" clId="{7DFD4481-402C-470D-9AE1-71A7D4E8CAE1}" dt="2021-11-10T15:29:52.601" v="2137" actId="1076"/>
          <ac:picMkLst>
            <pc:docMk/>
            <pc:sldMk cId="2774026290" sldId="298"/>
            <ac:picMk id="8" creationId="{3862003B-93CC-45BE-8CFF-AC832E61CEBC}"/>
          </ac:picMkLst>
        </pc:picChg>
        <pc:picChg chg="add mod">
          <ac:chgData name="earendil1972@icloud.com" userId="d07d27e56505e13e" providerId="LiveId" clId="{7DFD4481-402C-470D-9AE1-71A7D4E8CAE1}" dt="2021-11-10T15:29:46.992" v="2134" actId="14100"/>
          <ac:picMkLst>
            <pc:docMk/>
            <pc:sldMk cId="2774026290" sldId="298"/>
            <ac:picMk id="10" creationId="{619897B1-FEE0-4BA4-ABE8-E289EF2F296C}"/>
          </ac:picMkLst>
        </pc:picChg>
      </pc:sldChg>
      <pc:sldChg chg="addSp delSp modSp new mod">
        <pc:chgData name="earendil1972@icloud.com" userId="d07d27e56505e13e" providerId="LiveId" clId="{7DFD4481-402C-470D-9AE1-71A7D4E8CAE1}" dt="2021-11-10T15:36:34.275" v="2185" actId="1076"/>
        <pc:sldMkLst>
          <pc:docMk/>
          <pc:sldMk cId="679851586" sldId="299"/>
        </pc:sldMkLst>
        <pc:spChg chg="del">
          <ac:chgData name="earendil1972@icloud.com" userId="d07d27e56505e13e" providerId="LiveId" clId="{7DFD4481-402C-470D-9AE1-71A7D4E8CAE1}" dt="2021-11-10T15:32:28.057" v="2141" actId="21"/>
          <ac:spMkLst>
            <pc:docMk/>
            <pc:sldMk cId="679851586" sldId="299"/>
            <ac:spMk id="2" creationId="{D7C62918-3C76-48E5-A365-13223E2D87E5}"/>
          </ac:spMkLst>
        </pc:spChg>
        <pc:spChg chg="del">
          <ac:chgData name="earendil1972@icloud.com" userId="d07d27e56505e13e" providerId="LiveId" clId="{7DFD4481-402C-470D-9AE1-71A7D4E8CAE1}" dt="2021-11-10T15:32:30.512" v="2142" actId="21"/>
          <ac:spMkLst>
            <pc:docMk/>
            <pc:sldMk cId="679851586" sldId="299"/>
            <ac:spMk id="3" creationId="{D93352BE-FE6E-4D42-8614-FAA18F2A7772}"/>
          </ac:spMkLst>
        </pc:spChg>
        <pc:spChg chg="add mod">
          <ac:chgData name="earendil1972@icloud.com" userId="d07d27e56505e13e" providerId="LiveId" clId="{7DFD4481-402C-470D-9AE1-71A7D4E8CAE1}" dt="2021-11-10T15:33:12.800" v="2171" actId="20577"/>
          <ac:spMkLst>
            <pc:docMk/>
            <pc:sldMk cId="679851586" sldId="299"/>
            <ac:spMk id="4" creationId="{1FE5B180-C231-458D-BD51-4E790708C0B0}"/>
          </ac:spMkLst>
        </pc:spChg>
        <pc:picChg chg="add mod">
          <ac:chgData name="earendil1972@icloud.com" userId="d07d27e56505e13e" providerId="LiveId" clId="{7DFD4481-402C-470D-9AE1-71A7D4E8CAE1}" dt="2021-11-10T15:35:52.733" v="2175" actId="1076"/>
          <ac:picMkLst>
            <pc:docMk/>
            <pc:sldMk cId="679851586" sldId="299"/>
            <ac:picMk id="6" creationId="{BAF4960E-B8D3-46A0-B23B-412B1B06C4A2}"/>
          </ac:picMkLst>
        </pc:picChg>
        <pc:picChg chg="add mod">
          <ac:chgData name="earendil1972@icloud.com" userId="d07d27e56505e13e" providerId="LiveId" clId="{7DFD4481-402C-470D-9AE1-71A7D4E8CAE1}" dt="2021-11-10T15:36:34.275" v="2185" actId="1076"/>
          <ac:picMkLst>
            <pc:docMk/>
            <pc:sldMk cId="679851586" sldId="299"/>
            <ac:picMk id="8" creationId="{4AC8FF7C-A03B-49BE-9457-70F764174C6D}"/>
          </ac:picMkLst>
        </pc:picChg>
        <pc:picChg chg="add mod">
          <ac:chgData name="earendil1972@icloud.com" userId="d07d27e56505e13e" providerId="LiveId" clId="{7DFD4481-402C-470D-9AE1-71A7D4E8CAE1}" dt="2021-11-10T15:36:29.164" v="2182" actId="1076"/>
          <ac:picMkLst>
            <pc:docMk/>
            <pc:sldMk cId="679851586" sldId="299"/>
            <ac:picMk id="10" creationId="{5EDBBFE8-A78B-4416-AEFB-7758274AED12}"/>
          </ac:picMkLst>
        </pc:picChg>
      </pc:sldChg>
      <pc:sldChg chg="addSp delSp modSp new mod">
        <pc:chgData name="earendil1972@icloud.com" userId="d07d27e56505e13e" providerId="LiveId" clId="{7DFD4481-402C-470D-9AE1-71A7D4E8CAE1}" dt="2021-11-10T15:38:40.013" v="2192" actId="1076"/>
        <pc:sldMkLst>
          <pc:docMk/>
          <pc:sldMk cId="1118306014" sldId="300"/>
        </pc:sldMkLst>
        <pc:spChg chg="del">
          <ac:chgData name="earendil1972@icloud.com" userId="d07d27e56505e13e" providerId="LiveId" clId="{7DFD4481-402C-470D-9AE1-71A7D4E8CAE1}" dt="2021-11-10T15:38:27.253" v="2188" actId="21"/>
          <ac:spMkLst>
            <pc:docMk/>
            <pc:sldMk cId="1118306014" sldId="300"/>
            <ac:spMk id="2" creationId="{C5DF2C17-F2DC-48DF-A739-58F3BC6B9C01}"/>
          </ac:spMkLst>
        </pc:spChg>
        <pc:spChg chg="del">
          <ac:chgData name="earendil1972@icloud.com" userId="d07d27e56505e13e" providerId="LiveId" clId="{7DFD4481-402C-470D-9AE1-71A7D4E8CAE1}" dt="2021-11-10T15:38:34.316" v="2189" actId="21"/>
          <ac:spMkLst>
            <pc:docMk/>
            <pc:sldMk cId="1118306014" sldId="300"/>
            <ac:spMk id="3" creationId="{5B34B35E-CB12-45DA-AF5F-79BF41179AAE}"/>
          </ac:spMkLst>
        </pc:spChg>
        <pc:picChg chg="add mod">
          <ac:chgData name="earendil1972@icloud.com" userId="d07d27e56505e13e" providerId="LiveId" clId="{7DFD4481-402C-470D-9AE1-71A7D4E8CAE1}" dt="2021-11-10T15:38:40.013" v="2192" actId="1076"/>
          <ac:picMkLst>
            <pc:docMk/>
            <pc:sldMk cId="1118306014" sldId="300"/>
            <ac:picMk id="5" creationId="{0EEE8094-A365-4547-B0F0-F629D403DE54}"/>
          </ac:picMkLst>
        </pc:picChg>
      </pc:sldChg>
      <pc:sldChg chg="addSp delSp modSp new mod">
        <pc:chgData name="earendil1972@icloud.com" userId="d07d27e56505e13e" providerId="LiveId" clId="{7DFD4481-402C-470D-9AE1-71A7D4E8CAE1}" dt="2021-11-10T15:42:31.975" v="2210" actId="14100"/>
        <pc:sldMkLst>
          <pc:docMk/>
          <pc:sldMk cId="3282000223" sldId="301"/>
        </pc:sldMkLst>
        <pc:spChg chg="del">
          <ac:chgData name="earendil1972@icloud.com" userId="d07d27e56505e13e" providerId="LiveId" clId="{7DFD4481-402C-470D-9AE1-71A7D4E8CAE1}" dt="2021-11-10T15:41:16.686" v="2202" actId="21"/>
          <ac:spMkLst>
            <pc:docMk/>
            <pc:sldMk cId="3282000223" sldId="301"/>
            <ac:spMk id="2" creationId="{B7403ADB-04BA-4050-982B-CA4E3D6A45F2}"/>
          </ac:spMkLst>
        </pc:spChg>
        <pc:spChg chg="del">
          <ac:chgData name="earendil1972@icloud.com" userId="d07d27e56505e13e" providerId="LiveId" clId="{7DFD4481-402C-470D-9AE1-71A7D4E8CAE1}" dt="2021-11-10T15:41:19.858" v="2203" actId="21"/>
          <ac:spMkLst>
            <pc:docMk/>
            <pc:sldMk cId="3282000223" sldId="301"/>
            <ac:spMk id="3" creationId="{8EF5F0A3-035F-450F-87D2-D1F64E90A7C0}"/>
          </ac:spMkLst>
        </pc:spChg>
        <pc:picChg chg="add mod">
          <ac:chgData name="earendil1972@icloud.com" userId="d07d27e56505e13e" providerId="LiveId" clId="{7DFD4481-402C-470D-9AE1-71A7D4E8CAE1}" dt="2021-11-10T15:41:42.548" v="2207" actId="1076"/>
          <ac:picMkLst>
            <pc:docMk/>
            <pc:sldMk cId="3282000223" sldId="301"/>
            <ac:picMk id="5" creationId="{F1C9680D-C124-452D-B702-90E51A088823}"/>
          </ac:picMkLst>
        </pc:picChg>
        <pc:picChg chg="add mod">
          <ac:chgData name="earendil1972@icloud.com" userId="d07d27e56505e13e" providerId="LiveId" clId="{7DFD4481-402C-470D-9AE1-71A7D4E8CAE1}" dt="2021-11-10T15:42:31.975" v="2210" actId="14100"/>
          <ac:picMkLst>
            <pc:docMk/>
            <pc:sldMk cId="3282000223" sldId="301"/>
            <ac:picMk id="7" creationId="{DAAA83BF-59DA-4E98-98CA-D464B49D6DD0}"/>
          </ac:picMkLst>
        </pc:picChg>
      </pc:sldChg>
      <pc:sldChg chg="addSp delSp modSp new mod">
        <pc:chgData name="earendil1972@icloud.com" userId="d07d27e56505e13e" providerId="LiveId" clId="{7DFD4481-402C-470D-9AE1-71A7D4E8CAE1}" dt="2021-11-10T15:48:24.027" v="2291" actId="14100"/>
        <pc:sldMkLst>
          <pc:docMk/>
          <pc:sldMk cId="373819902" sldId="302"/>
        </pc:sldMkLst>
        <pc:spChg chg="del">
          <ac:chgData name="earendil1972@icloud.com" userId="d07d27e56505e13e" providerId="LiveId" clId="{7DFD4481-402C-470D-9AE1-71A7D4E8CAE1}" dt="2021-11-10T15:46:39.411" v="2253" actId="21"/>
          <ac:spMkLst>
            <pc:docMk/>
            <pc:sldMk cId="373819902" sldId="302"/>
            <ac:spMk id="2" creationId="{0662B6F0-4751-4BDB-99A5-5AFD2856F3DE}"/>
          </ac:spMkLst>
        </pc:spChg>
        <pc:spChg chg="del">
          <ac:chgData name="earendil1972@icloud.com" userId="d07d27e56505e13e" providerId="LiveId" clId="{7DFD4481-402C-470D-9AE1-71A7D4E8CAE1}" dt="2021-11-10T15:46:42.214" v="2254" actId="21"/>
          <ac:spMkLst>
            <pc:docMk/>
            <pc:sldMk cId="373819902" sldId="302"/>
            <ac:spMk id="3" creationId="{30E56555-A95F-40F7-8C43-66866DCBBEBE}"/>
          </ac:spMkLst>
        </pc:spChg>
        <pc:spChg chg="add del mod">
          <ac:chgData name="earendil1972@icloud.com" userId="d07d27e56505e13e" providerId="LiveId" clId="{7DFD4481-402C-470D-9AE1-71A7D4E8CAE1}" dt="2021-11-10T15:48:01.079" v="2262"/>
          <ac:spMkLst>
            <pc:docMk/>
            <pc:sldMk cId="373819902" sldId="302"/>
            <ac:spMk id="8" creationId="{6C00686E-E2D6-4A0D-A075-A639EF1BBE7E}"/>
          </ac:spMkLst>
        </pc:spChg>
        <pc:spChg chg="add del mod">
          <ac:chgData name="earendil1972@icloud.com" userId="d07d27e56505e13e" providerId="LiveId" clId="{7DFD4481-402C-470D-9AE1-71A7D4E8CAE1}" dt="2021-11-10T15:48:01.079" v="2264"/>
          <ac:spMkLst>
            <pc:docMk/>
            <pc:sldMk cId="373819902" sldId="302"/>
            <ac:spMk id="9" creationId="{DD8587F0-6C19-427C-97D5-6941DDE1B28C}"/>
          </ac:spMkLst>
        </pc:spChg>
        <pc:spChg chg="add mod">
          <ac:chgData name="earendil1972@icloud.com" userId="d07d27e56505e13e" providerId="LiveId" clId="{7DFD4481-402C-470D-9AE1-71A7D4E8CAE1}" dt="2021-11-10T15:48:19.624" v="2289" actId="1076"/>
          <ac:spMkLst>
            <pc:docMk/>
            <pc:sldMk cId="373819902" sldId="302"/>
            <ac:spMk id="10" creationId="{7D0D18B8-D186-43AA-BD6B-1CEE4CCB3CF4}"/>
          </ac:spMkLst>
        </pc:spChg>
        <pc:picChg chg="add mod">
          <ac:chgData name="earendil1972@icloud.com" userId="d07d27e56505e13e" providerId="LiveId" clId="{7DFD4481-402C-470D-9AE1-71A7D4E8CAE1}" dt="2021-11-10T15:47:32.794" v="2256" actId="1076"/>
          <ac:picMkLst>
            <pc:docMk/>
            <pc:sldMk cId="373819902" sldId="302"/>
            <ac:picMk id="5" creationId="{D131240B-5753-4345-8227-1BFFF1A5CC3C}"/>
          </ac:picMkLst>
        </pc:picChg>
        <pc:picChg chg="add mod">
          <ac:chgData name="earendil1972@icloud.com" userId="d07d27e56505e13e" providerId="LiveId" clId="{7DFD4481-402C-470D-9AE1-71A7D4E8CAE1}" dt="2021-11-10T15:48:24.027" v="2291" actId="14100"/>
          <ac:picMkLst>
            <pc:docMk/>
            <pc:sldMk cId="373819902" sldId="302"/>
            <ac:picMk id="7" creationId="{8BE4BF24-2068-43F9-87B4-BFA207D20D10}"/>
          </ac:picMkLst>
        </pc:picChg>
      </pc:sldChg>
      <pc:sldChg chg="new del">
        <pc:chgData name="earendil1972@icloud.com" userId="d07d27e56505e13e" providerId="LiveId" clId="{7DFD4481-402C-470D-9AE1-71A7D4E8CAE1}" dt="2021-11-10T15:46:35.303" v="2251" actId="680"/>
        <pc:sldMkLst>
          <pc:docMk/>
          <pc:sldMk cId="2608848470" sldId="302"/>
        </pc:sldMkLst>
      </pc:sldChg>
      <pc:sldChg chg="addSp delSp modSp new mod">
        <pc:chgData name="earendil1972@icloud.com" userId="d07d27e56505e13e" providerId="LiveId" clId="{7DFD4481-402C-470D-9AE1-71A7D4E8CAE1}" dt="2021-11-10T15:50:21.532" v="2328" actId="20577"/>
        <pc:sldMkLst>
          <pc:docMk/>
          <pc:sldMk cId="252711343" sldId="303"/>
        </pc:sldMkLst>
        <pc:spChg chg="del">
          <ac:chgData name="earendil1972@icloud.com" userId="d07d27e56505e13e" providerId="LiveId" clId="{7DFD4481-402C-470D-9AE1-71A7D4E8CAE1}" dt="2021-11-10T15:48:45.539" v="2293" actId="21"/>
          <ac:spMkLst>
            <pc:docMk/>
            <pc:sldMk cId="252711343" sldId="303"/>
            <ac:spMk id="2" creationId="{7068147B-85FB-4090-B900-0237CDEF37A3}"/>
          </ac:spMkLst>
        </pc:spChg>
        <pc:spChg chg="del">
          <ac:chgData name="earendil1972@icloud.com" userId="d07d27e56505e13e" providerId="LiveId" clId="{7DFD4481-402C-470D-9AE1-71A7D4E8CAE1}" dt="2021-11-10T15:48:47.495" v="2294" actId="21"/>
          <ac:spMkLst>
            <pc:docMk/>
            <pc:sldMk cId="252711343" sldId="303"/>
            <ac:spMk id="3" creationId="{25CD00F9-4244-416C-8686-54F3BB73BC32}"/>
          </ac:spMkLst>
        </pc:spChg>
        <pc:spChg chg="add mod">
          <ac:chgData name="earendil1972@icloud.com" userId="d07d27e56505e13e" providerId="LiveId" clId="{7DFD4481-402C-470D-9AE1-71A7D4E8CAE1}" dt="2021-11-10T15:50:21.532" v="2328" actId="20577"/>
          <ac:spMkLst>
            <pc:docMk/>
            <pc:sldMk cId="252711343" sldId="303"/>
            <ac:spMk id="4" creationId="{89479A0D-9502-43D2-9A41-6886D732FE7D}"/>
          </ac:spMkLst>
        </pc:spChg>
        <pc:picChg chg="add mod">
          <ac:chgData name="earendil1972@icloud.com" userId="d07d27e56505e13e" providerId="LiveId" clId="{7DFD4481-402C-470D-9AE1-71A7D4E8CAE1}" dt="2021-11-10T15:50:07.145" v="2316" actId="1076"/>
          <ac:picMkLst>
            <pc:docMk/>
            <pc:sldMk cId="252711343" sldId="303"/>
            <ac:picMk id="6" creationId="{849037A5-57D0-488A-97C3-D31F0F83FA5A}"/>
          </ac:picMkLst>
        </pc:picChg>
      </pc:sldChg>
      <pc:sldChg chg="addSp delSp modSp new mod">
        <pc:chgData name="earendil1972@icloud.com" userId="d07d27e56505e13e" providerId="LiveId" clId="{7DFD4481-402C-470D-9AE1-71A7D4E8CAE1}" dt="2021-11-10T15:52:29.280" v="2367" actId="1076"/>
        <pc:sldMkLst>
          <pc:docMk/>
          <pc:sldMk cId="1164797703" sldId="304"/>
        </pc:sldMkLst>
        <pc:spChg chg="del">
          <ac:chgData name="earendil1972@icloud.com" userId="d07d27e56505e13e" providerId="LiveId" clId="{7DFD4481-402C-470D-9AE1-71A7D4E8CAE1}" dt="2021-11-10T15:50:56.272" v="2330" actId="21"/>
          <ac:spMkLst>
            <pc:docMk/>
            <pc:sldMk cId="1164797703" sldId="304"/>
            <ac:spMk id="2" creationId="{87A27315-1E0A-4C1D-8E24-30E523EA2A37}"/>
          </ac:spMkLst>
        </pc:spChg>
        <pc:spChg chg="del">
          <ac:chgData name="earendil1972@icloud.com" userId="d07d27e56505e13e" providerId="LiveId" clId="{7DFD4481-402C-470D-9AE1-71A7D4E8CAE1}" dt="2021-11-10T15:50:58.764" v="2331" actId="21"/>
          <ac:spMkLst>
            <pc:docMk/>
            <pc:sldMk cId="1164797703" sldId="304"/>
            <ac:spMk id="3" creationId="{E12C7439-92FC-462F-B8AA-C98662215767}"/>
          </ac:spMkLst>
        </pc:spChg>
        <pc:spChg chg="add mod">
          <ac:chgData name="earendil1972@icloud.com" userId="d07d27e56505e13e" providerId="LiveId" clId="{7DFD4481-402C-470D-9AE1-71A7D4E8CAE1}" dt="2021-11-10T15:51:26.501" v="2356" actId="1076"/>
          <ac:spMkLst>
            <pc:docMk/>
            <pc:sldMk cId="1164797703" sldId="304"/>
            <ac:spMk id="4" creationId="{5EB26621-0A12-49D5-916E-ACC88B31FCB4}"/>
          </ac:spMkLst>
        </pc:spChg>
        <pc:spChg chg="add mod">
          <ac:chgData name="earendil1972@icloud.com" userId="d07d27e56505e13e" providerId="LiveId" clId="{7DFD4481-402C-470D-9AE1-71A7D4E8CAE1}" dt="2021-11-10T15:52:11.389" v="2363" actId="14100"/>
          <ac:spMkLst>
            <pc:docMk/>
            <pc:sldMk cId="1164797703" sldId="304"/>
            <ac:spMk id="10" creationId="{CB605149-E3F1-4D4A-A708-B26E4AC86432}"/>
          </ac:spMkLst>
        </pc:spChg>
        <pc:spChg chg="add mod">
          <ac:chgData name="earendil1972@icloud.com" userId="d07d27e56505e13e" providerId="LiveId" clId="{7DFD4481-402C-470D-9AE1-71A7D4E8CAE1}" dt="2021-11-10T15:52:29.280" v="2367" actId="1076"/>
          <ac:spMkLst>
            <pc:docMk/>
            <pc:sldMk cId="1164797703" sldId="304"/>
            <ac:spMk id="12" creationId="{EAC83752-6D19-4BDB-8199-AD1EE7B7E9FC}"/>
          </ac:spMkLst>
        </pc:spChg>
        <pc:picChg chg="add mod">
          <ac:chgData name="earendil1972@icloud.com" userId="d07d27e56505e13e" providerId="LiveId" clId="{7DFD4481-402C-470D-9AE1-71A7D4E8CAE1}" dt="2021-11-10T15:51:43.193" v="2358" actId="1076"/>
          <ac:picMkLst>
            <pc:docMk/>
            <pc:sldMk cId="1164797703" sldId="304"/>
            <ac:picMk id="6" creationId="{4E7C5CB9-A4C9-4F5D-B6C4-B188D8A4D9D2}"/>
          </ac:picMkLst>
        </pc:picChg>
        <pc:picChg chg="add mod">
          <ac:chgData name="earendil1972@icloud.com" userId="d07d27e56505e13e" providerId="LiveId" clId="{7DFD4481-402C-470D-9AE1-71A7D4E8CAE1}" dt="2021-11-10T15:51:55.387" v="2360" actId="1076"/>
          <ac:picMkLst>
            <pc:docMk/>
            <pc:sldMk cId="1164797703" sldId="304"/>
            <ac:picMk id="8" creationId="{AFF86B3A-ADB2-4199-8CDF-5203C88D87A0}"/>
          </ac:picMkLst>
        </pc:picChg>
      </pc:sldChg>
      <pc:sldChg chg="addSp delSp modSp new mod">
        <pc:chgData name="earendil1972@icloud.com" userId="d07d27e56505e13e" providerId="LiveId" clId="{7DFD4481-402C-470D-9AE1-71A7D4E8CAE1}" dt="2021-11-10T16:13:03.615" v="2459" actId="1076"/>
        <pc:sldMkLst>
          <pc:docMk/>
          <pc:sldMk cId="2986318048" sldId="305"/>
        </pc:sldMkLst>
        <pc:spChg chg="del">
          <ac:chgData name="earendil1972@icloud.com" userId="d07d27e56505e13e" providerId="LiveId" clId="{7DFD4481-402C-470D-9AE1-71A7D4E8CAE1}" dt="2021-11-10T15:54:10.123" v="2372" actId="21"/>
          <ac:spMkLst>
            <pc:docMk/>
            <pc:sldMk cId="2986318048" sldId="305"/>
            <ac:spMk id="2" creationId="{0E3B8DA5-BE23-4E95-BAAF-87B669BE9CDC}"/>
          </ac:spMkLst>
        </pc:spChg>
        <pc:spChg chg="del">
          <ac:chgData name="earendil1972@icloud.com" userId="d07d27e56505e13e" providerId="LiveId" clId="{7DFD4481-402C-470D-9AE1-71A7D4E8CAE1}" dt="2021-11-10T15:54:12.471" v="2373" actId="21"/>
          <ac:spMkLst>
            <pc:docMk/>
            <pc:sldMk cId="2986318048" sldId="305"/>
            <ac:spMk id="3" creationId="{37549550-A578-44FE-92CD-4467795D8B15}"/>
          </ac:spMkLst>
        </pc:spChg>
        <pc:spChg chg="add mod">
          <ac:chgData name="earendil1972@icloud.com" userId="d07d27e56505e13e" providerId="LiveId" clId="{7DFD4481-402C-470D-9AE1-71A7D4E8CAE1}" dt="2021-11-10T16:13:03.615" v="2459" actId="1076"/>
          <ac:spMkLst>
            <pc:docMk/>
            <pc:sldMk cId="2986318048" sldId="305"/>
            <ac:spMk id="16" creationId="{8D492D66-3D13-4ACC-9EC4-A3D8574F2721}"/>
          </ac:spMkLst>
        </pc:spChg>
        <pc:picChg chg="add mod">
          <ac:chgData name="earendil1972@icloud.com" userId="d07d27e56505e13e" providerId="LiveId" clId="{7DFD4481-402C-470D-9AE1-71A7D4E8CAE1}" dt="2021-11-10T16:12:24.440" v="2437" actId="1076"/>
          <ac:picMkLst>
            <pc:docMk/>
            <pc:sldMk cId="2986318048" sldId="305"/>
            <ac:picMk id="5" creationId="{5117D2BD-7BF9-485B-933C-557BB58DB0CC}"/>
          </ac:picMkLst>
        </pc:picChg>
        <pc:picChg chg="add mod">
          <ac:chgData name="earendil1972@icloud.com" userId="d07d27e56505e13e" providerId="LiveId" clId="{7DFD4481-402C-470D-9AE1-71A7D4E8CAE1}" dt="2021-11-10T16:12:25.689" v="2438" actId="1076"/>
          <ac:picMkLst>
            <pc:docMk/>
            <pc:sldMk cId="2986318048" sldId="305"/>
            <ac:picMk id="7" creationId="{FCCE5315-072D-4E6A-A31D-6FF3E61BCCBC}"/>
          </ac:picMkLst>
        </pc:picChg>
        <pc:picChg chg="add mod">
          <ac:chgData name="earendil1972@icloud.com" userId="d07d27e56505e13e" providerId="LiveId" clId="{7DFD4481-402C-470D-9AE1-71A7D4E8CAE1}" dt="2021-11-10T16:12:26.891" v="2439" actId="1076"/>
          <ac:picMkLst>
            <pc:docMk/>
            <pc:sldMk cId="2986318048" sldId="305"/>
            <ac:picMk id="9" creationId="{95558336-3F0A-4720-936F-C18863042F92}"/>
          </ac:picMkLst>
        </pc:picChg>
        <pc:picChg chg="add mod">
          <ac:chgData name="earendil1972@icloud.com" userId="d07d27e56505e13e" providerId="LiveId" clId="{7DFD4481-402C-470D-9AE1-71A7D4E8CAE1}" dt="2021-11-10T16:09:19.706" v="2400" actId="1076"/>
          <ac:picMkLst>
            <pc:docMk/>
            <pc:sldMk cId="2986318048" sldId="305"/>
            <ac:picMk id="11" creationId="{9BC74EEB-2054-4335-97B8-6C9EB6C3A1DC}"/>
          </ac:picMkLst>
        </pc:picChg>
        <pc:picChg chg="add mod">
          <ac:chgData name="earendil1972@icloud.com" userId="d07d27e56505e13e" providerId="LiveId" clId="{7DFD4481-402C-470D-9AE1-71A7D4E8CAE1}" dt="2021-11-10T16:09:36.244" v="2402" actId="1076"/>
          <ac:picMkLst>
            <pc:docMk/>
            <pc:sldMk cId="2986318048" sldId="305"/>
            <ac:picMk id="13" creationId="{BDA2CCF1-58B4-4925-8EE1-200EB7005192}"/>
          </ac:picMkLst>
        </pc:picChg>
        <pc:picChg chg="add mod">
          <ac:chgData name="earendil1972@icloud.com" userId="d07d27e56505e13e" providerId="LiveId" clId="{7DFD4481-402C-470D-9AE1-71A7D4E8CAE1}" dt="2021-11-10T16:09:52.079" v="2404" actId="1076"/>
          <ac:picMkLst>
            <pc:docMk/>
            <pc:sldMk cId="2986318048" sldId="305"/>
            <ac:picMk id="15" creationId="{F961656D-924C-4A38-AE2A-2265F3067621}"/>
          </ac:picMkLst>
        </pc:picChg>
      </pc:sldChg>
      <pc:sldChg chg="addSp delSp modSp new mod">
        <pc:chgData name="earendil1972@icloud.com" userId="d07d27e56505e13e" providerId="LiveId" clId="{7DFD4481-402C-470D-9AE1-71A7D4E8CAE1}" dt="2021-11-10T16:12:20.788" v="2436" actId="1076"/>
        <pc:sldMkLst>
          <pc:docMk/>
          <pc:sldMk cId="2608253622" sldId="306"/>
        </pc:sldMkLst>
        <pc:spChg chg="del">
          <ac:chgData name="earendil1972@icloud.com" userId="d07d27e56505e13e" providerId="LiveId" clId="{7DFD4481-402C-470D-9AE1-71A7D4E8CAE1}" dt="2021-11-10T15:54:15.597" v="2374" actId="21"/>
          <ac:spMkLst>
            <pc:docMk/>
            <pc:sldMk cId="2608253622" sldId="306"/>
            <ac:spMk id="2" creationId="{B3D43403-BDDE-4A23-99F7-F80255497B0E}"/>
          </ac:spMkLst>
        </pc:spChg>
        <pc:spChg chg="del">
          <ac:chgData name="earendil1972@icloud.com" userId="d07d27e56505e13e" providerId="LiveId" clId="{7DFD4481-402C-470D-9AE1-71A7D4E8CAE1}" dt="2021-11-10T15:54:18.374" v="2375" actId="21"/>
          <ac:spMkLst>
            <pc:docMk/>
            <pc:sldMk cId="2608253622" sldId="306"/>
            <ac:spMk id="3" creationId="{1C1FE8A3-7BEF-48B5-910A-496E33052D73}"/>
          </ac:spMkLst>
        </pc:spChg>
        <pc:spChg chg="add mod">
          <ac:chgData name="earendil1972@icloud.com" userId="d07d27e56505e13e" providerId="LiveId" clId="{7DFD4481-402C-470D-9AE1-71A7D4E8CAE1}" dt="2021-11-10T16:12:20.788" v="2436" actId="1076"/>
          <ac:spMkLst>
            <pc:docMk/>
            <pc:sldMk cId="2608253622" sldId="306"/>
            <ac:spMk id="16" creationId="{47055686-140B-448E-86D8-EADC4B0F5661}"/>
          </ac:spMkLst>
        </pc:spChg>
        <pc:picChg chg="add mod">
          <ac:chgData name="earendil1972@icloud.com" userId="d07d27e56505e13e" providerId="LiveId" clId="{7DFD4481-402C-470D-9AE1-71A7D4E8CAE1}" dt="2021-11-10T16:10:12.563" v="2406" actId="1076"/>
          <ac:picMkLst>
            <pc:docMk/>
            <pc:sldMk cId="2608253622" sldId="306"/>
            <ac:picMk id="5" creationId="{91294731-C23F-4CDF-9F17-EAE87D6A19A6}"/>
          </ac:picMkLst>
        </pc:picChg>
        <pc:picChg chg="add mod">
          <ac:chgData name="earendil1972@icloud.com" userId="d07d27e56505e13e" providerId="LiveId" clId="{7DFD4481-402C-470D-9AE1-71A7D4E8CAE1}" dt="2021-11-10T16:10:25.846" v="2408" actId="1076"/>
          <ac:picMkLst>
            <pc:docMk/>
            <pc:sldMk cId="2608253622" sldId="306"/>
            <ac:picMk id="7" creationId="{EF450919-9264-40C7-B262-8A9BC8D1A923}"/>
          </ac:picMkLst>
        </pc:picChg>
        <pc:picChg chg="add mod">
          <ac:chgData name="earendil1972@icloud.com" userId="d07d27e56505e13e" providerId="LiveId" clId="{7DFD4481-402C-470D-9AE1-71A7D4E8CAE1}" dt="2021-11-10T16:10:37.644" v="2410" actId="1076"/>
          <ac:picMkLst>
            <pc:docMk/>
            <pc:sldMk cId="2608253622" sldId="306"/>
            <ac:picMk id="9" creationId="{40365579-8DAE-45B3-9876-DD1115517A18}"/>
          </ac:picMkLst>
        </pc:picChg>
        <pc:picChg chg="add mod">
          <ac:chgData name="earendil1972@icloud.com" userId="d07d27e56505e13e" providerId="LiveId" clId="{7DFD4481-402C-470D-9AE1-71A7D4E8CAE1}" dt="2021-11-10T16:10:55.113" v="2412" actId="1076"/>
          <ac:picMkLst>
            <pc:docMk/>
            <pc:sldMk cId="2608253622" sldId="306"/>
            <ac:picMk id="11" creationId="{99ED4AA6-7362-4243-B59A-FBE1C9B7029B}"/>
          </ac:picMkLst>
        </pc:picChg>
        <pc:picChg chg="add mod">
          <ac:chgData name="earendil1972@icloud.com" userId="d07d27e56505e13e" providerId="LiveId" clId="{7DFD4481-402C-470D-9AE1-71A7D4E8CAE1}" dt="2021-11-10T16:11:16.011" v="2414" actId="1076"/>
          <ac:picMkLst>
            <pc:docMk/>
            <pc:sldMk cId="2608253622" sldId="306"/>
            <ac:picMk id="13" creationId="{831A5C06-6A9C-4D05-8748-0224D322C14A}"/>
          </ac:picMkLst>
        </pc:picChg>
        <pc:picChg chg="add mod">
          <ac:chgData name="earendil1972@icloud.com" userId="d07d27e56505e13e" providerId="LiveId" clId="{7DFD4481-402C-470D-9AE1-71A7D4E8CAE1}" dt="2021-11-10T16:11:32.801" v="2416" actId="1076"/>
          <ac:picMkLst>
            <pc:docMk/>
            <pc:sldMk cId="2608253622" sldId="306"/>
            <ac:picMk id="15" creationId="{539CCBA6-87A0-4C36-8135-A7333183C034}"/>
          </ac:picMkLst>
        </pc:picChg>
      </pc:sldChg>
      <pc:sldChg chg="addSp delSp modSp new mod ord">
        <pc:chgData name="earendil1972@icloud.com" userId="d07d27e56505e13e" providerId="LiveId" clId="{7DFD4481-402C-470D-9AE1-71A7D4E8CAE1}" dt="2021-11-10T16:13:28.245" v="2474" actId="1076"/>
        <pc:sldMkLst>
          <pc:docMk/>
          <pc:sldMk cId="1246842364" sldId="307"/>
        </pc:sldMkLst>
        <pc:spChg chg="del">
          <ac:chgData name="earendil1972@icloud.com" userId="d07d27e56505e13e" providerId="LiveId" clId="{7DFD4481-402C-470D-9AE1-71A7D4E8CAE1}" dt="2021-11-10T15:54:21.440" v="2376" actId="21"/>
          <ac:spMkLst>
            <pc:docMk/>
            <pc:sldMk cId="1246842364" sldId="307"/>
            <ac:spMk id="2" creationId="{830A8BF8-1BA0-4482-9809-B86A9FEB8FBD}"/>
          </ac:spMkLst>
        </pc:spChg>
        <pc:spChg chg="del">
          <ac:chgData name="earendil1972@icloud.com" userId="d07d27e56505e13e" providerId="LiveId" clId="{7DFD4481-402C-470D-9AE1-71A7D4E8CAE1}" dt="2021-11-10T15:54:23.584" v="2377" actId="21"/>
          <ac:spMkLst>
            <pc:docMk/>
            <pc:sldMk cId="1246842364" sldId="307"/>
            <ac:spMk id="3" creationId="{A8AF889A-4579-4DE6-963F-B08095B09404}"/>
          </ac:spMkLst>
        </pc:spChg>
        <pc:spChg chg="add mod">
          <ac:chgData name="earendil1972@icloud.com" userId="d07d27e56505e13e" providerId="LiveId" clId="{7DFD4481-402C-470D-9AE1-71A7D4E8CAE1}" dt="2021-11-10T16:13:28.245" v="2474" actId="1076"/>
          <ac:spMkLst>
            <pc:docMk/>
            <pc:sldMk cId="1246842364" sldId="307"/>
            <ac:spMk id="16" creationId="{9126C9AB-F5C1-44BE-A9B5-A04BB4B2D91F}"/>
          </ac:spMkLst>
        </pc:spChg>
        <pc:picChg chg="add mod">
          <ac:chgData name="earendil1972@icloud.com" userId="d07d27e56505e13e" providerId="LiveId" clId="{7DFD4481-402C-470D-9AE1-71A7D4E8CAE1}" dt="2021-11-10T16:06:41.056" v="2380" actId="1076"/>
          <ac:picMkLst>
            <pc:docMk/>
            <pc:sldMk cId="1246842364" sldId="307"/>
            <ac:picMk id="5" creationId="{ABC7BAD7-B9AA-4FCB-80E3-97D006D44723}"/>
          </ac:picMkLst>
        </pc:picChg>
        <pc:picChg chg="add mod">
          <ac:chgData name="earendil1972@icloud.com" userId="d07d27e56505e13e" providerId="LiveId" clId="{7DFD4481-402C-470D-9AE1-71A7D4E8CAE1}" dt="2021-11-10T16:06:59.797" v="2382" actId="1076"/>
          <ac:picMkLst>
            <pc:docMk/>
            <pc:sldMk cId="1246842364" sldId="307"/>
            <ac:picMk id="7" creationId="{93E1C7E6-9E26-4A81-8938-D0F67D53B519}"/>
          </ac:picMkLst>
        </pc:picChg>
        <pc:picChg chg="add mod">
          <ac:chgData name="earendil1972@icloud.com" userId="d07d27e56505e13e" providerId="LiveId" clId="{7DFD4481-402C-470D-9AE1-71A7D4E8CAE1}" dt="2021-11-10T16:07:15.610" v="2384" actId="1076"/>
          <ac:picMkLst>
            <pc:docMk/>
            <pc:sldMk cId="1246842364" sldId="307"/>
            <ac:picMk id="9" creationId="{5B071DCC-0573-4122-A4E7-836D53DAFD91}"/>
          </ac:picMkLst>
        </pc:picChg>
        <pc:picChg chg="add mod">
          <ac:chgData name="earendil1972@icloud.com" userId="d07d27e56505e13e" providerId="LiveId" clId="{7DFD4481-402C-470D-9AE1-71A7D4E8CAE1}" dt="2021-11-10T16:07:33.382" v="2386" actId="1076"/>
          <ac:picMkLst>
            <pc:docMk/>
            <pc:sldMk cId="1246842364" sldId="307"/>
            <ac:picMk id="11" creationId="{530080AB-6AA7-48BD-9F0A-46955E035786}"/>
          </ac:picMkLst>
        </pc:picChg>
        <pc:picChg chg="add mod">
          <ac:chgData name="earendil1972@icloud.com" userId="d07d27e56505e13e" providerId="LiveId" clId="{7DFD4481-402C-470D-9AE1-71A7D4E8CAE1}" dt="2021-11-10T16:07:51.135" v="2388" actId="1076"/>
          <ac:picMkLst>
            <pc:docMk/>
            <pc:sldMk cId="1246842364" sldId="307"/>
            <ac:picMk id="13" creationId="{15AF5462-4889-4624-970B-F7836EC0E71A}"/>
          </ac:picMkLst>
        </pc:picChg>
        <pc:picChg chg="add mod">
          <ac:chgData name="earendil1972@icloud.com" userId="d07d27e56505e13e" providerId="LiveId" clId="{7DFD4481-402C-470D-9AE1-71A7D4E8CAE1}" dt="2021-11-10T16:08:05.319" v="2390" actId="1076"/>
          <ac:picMkLst>
            <pc:docMk/>
            <pc:sldMk cId="1246842364" sldId="307"/>
            <ac:picMk id="15" creationId="{CB470410-8D0E-4489-BEB7-BFB84339BA98}"/>
          </ac:picMkLst>
        </pc:picChg>
      </pc:sldChg>
      <pc:sldChg chg="addSp delSp modSp new mod">
        <pc:chgData name="earendil1972@icloud.com" userId="d07d27e56505e13e" providerId="LiveId" clId="{7DFD4481-402C-470D-9AE1-71A7D4E8CAE1}" dt="2021-11-10T16:34:15.003" v="2588" actId="1076"/>
        <pc:sldMkLst>
          <pc:docMk/>
          <pc:sldMk cId="3273151736" sldId="308"/>
        </pc:sldMkLst>
        <pc:spChg chg="del">
          <ac:chgData name="earendil1972@icloud.com" userId="d07d27e56505e13e" providerId="LiveId" clId="{7DFD4481-402C-470D-9AE1-71A7D4E8CAE1}" dt="2021-11-10T16:14:48.503" v="2476" actId="21"/>
          <ac:spMkLst>
            <pc:docMk/>
            <pc:sldMk cId="3273151736" sldId="308"/>
            <ac:spMk id="2" creationId="{4242DBD1-D82F-4CB5-AD19-010AF6D7BA40}"/>
          </ac:spMkLst>
        </pc:spChg>
        <pc:spChg chg="del">
          <ac:chgData name="earendil1972@icloud.com" userId="d07d27e56505e13e" providerId="LiveId" clId="{7DFD4481-402C-470D-9AE1-71A7D4E8CAE1}" dt="2021-11-10T16:14:50.507" v="2477" actId="21"/>
          <ac:spMkLst>
            <pc:docMk/>
            <pc:sldMk cId="3273151736" sldId="308"/>
            <ac:spMk id="3" creationId="{CB286D90-F542-4E88-9B22-34785437869F}"/>
          </ac:spMkLst>
        </pc:spChg>
        <pc:spChg chg="add mod">
          <ac:chgData name="earendil1972@icloud.com" userId="d07d27e56505e13e" providerId="LiveId" clId="{7DFD4481-402C-470D-9AE1-71A7D4E8CAE1}" dt="2021-11-10T16:16:43.773" v="2524" actId="1076"/>
          <ac:spMkLst>
            <pc:docMk/>
            <pc:sldMk cId="3273151736" sldId="308"/>
            <ac:spMk id="4" creationId="{B8AF5554-F069-4B4D-BE74-D7DDA78670EC}"/>
          </ac:spMkLst>
        </pc:spChg>
        <pc:picChg chg="add mod">
          <ac:chgData name="earendil1972@icloud.com" userId="d07d27e56505e13e" providerId="LiveId" clId="{7DFD4481-402C-470D-9AE1-71A7D4E8CAE1}" dt="2021-11-10T16:34:15.003" v="2588" actId="1076"/>
          <ac:picMkLst>
            <pc:docMk/>
            <pc:sldMk cId="3273151736" sldId="308"/>
            <ac:picMk id="6" creationId="{5E047820-FA0E-48DB-B0BE-512287F199F4}"/>
          </ac:picMkLst>
        </pc:picChg>
        <pc:picChg chg="add mod">
          <ac:chgData name="earendil1972@icloud.com" userId="d07d27e56505e13e" providerId="LiveId" clId="{7DFD4481-402C-470D-9AE1-71A7D4E8CAE1}" dt="2021-11-10T16:34:09.876" v="2585" actId="1076"/>
          <ac:picMkLst>
            <pc:docMk/>
            <pc:sldMk cId="3273151736" sldId="308"/>
            <ac:picMk id="8" creationId="{62E8D33A-D52A-4FAD-AB67-F01F03CE9AF4}"/>
          </ac:picMkLst>
        </pc:picChg>
      </pc:sldChg>
      <pc:sldChg chg="addSp delSp modSp new mod">
        <pc:chgData name="earendil1972@icloud.com" userId="d07d27e56505e13e" providerId="LiveId" clId="{7DFD4481-402C-470D-9AE1-71A7D4E8CAE1}" dt="2021-11-10T16:34:28.533" v="2592" actId="14100"/>
        <pc:sldMkLst>
          <pc:docMk/>
          <pc:sldMk cId="1064085509" sldId="309"/>
        </pc:sldMkLst>
        <pc:spChg chg="del">
          <ac:chgData name="earendil1972@icloud.com" userId="d07d27e56505e13e" providerId="LiveId" clId="{7DFD4481-402C-470D-9AE1-71A7D4E8CAE1}" dt="2021-11-10T16:16:32.412" v="2522" actId="21"/>
          <ac:spMkLst>
            <pc:docMk/>
            <pc:sldMk cId="1064085509" sldId="309"/>
            <ac:spMk id="2" creationId="{80682EDD-5225-4324-8DB3-B4D12FE1527F}"/>
          </ac:spMkLst>
        </pc:spChg>
        <pc:spChg chg="del">
          <ac:chgData name="earendil1972@icloud.com" userId="d07d27e56505e13e" providerId="LiveId" clId="{7DFD4481-402C-470D-9AE1-71A7D4E8CAE1}" dt="2021-11-10T16:16:36.036" v="2523" actId="21"/>
          <ac:spMkLst>
            <pc:docMk/>
            <pc:sldMk cId="1064085509" sldId="309"/>
            <ac:spMk id="3" creationId="{801446C8-7E8F-450E-8B29-838E7675163D}"/>
          </ac:spMkLst>
        </pc:spChg>
        <pc:spChg chg="add mod">
          <ac:chgData name="earendil1972@icloud.com" userId="d07d27e56505e13e" providerId="LiveId" clId="{7DFD4481-402C-470D-9AE1-71A7D4E8CAE1}" dt="2021-11-10T16:16:48.607" v="2525"/>
          <ac:spMkLst>
            <pc:docMk/>
            <pc:sldMk cId="1064085509" sldId="309"/>
            <ac:spMk id="4" creationId="{CC55ABEB-FD72-44CA-906D-D6B4435C730D}"/>
          </ac:spMkLst>
        </pc:spChg>
        <pc:picChg chg="add mod">
          <ac:chgData name="earendil1972@icloud.com" userId="d07d27e56505e13e" providerId="LiveId" clId="{7DFD4481-402C-470D-9AE1-71A7D4E8CAE1}" dt="2021-11-10T16:34:22.852" v="2590" actId="14100"/>
          <ac:picMkLst>
            <pc:docMk/>
            <pc:sldMk cId="1064085509" sldId="309"/>
            <ac:picMk id="6" creationId="{38211AF3-6645-4618-8E74-95D05C86F578}"/>
          </ac:picMkLst>
        </pc:picChg>
        <pc:picChg chg="add mod">
          <ac:chgData name="earendil1972@icloud.com" userId="d07d27e56505e13e" providerId="LiveId" clId="{7DFD4481-402C-470D-9AE1-71A7D4E8CAE1}" dt="2021-11-10T16:34:28.533" v="2592" actId="14100"/>
          <ac:picMkLst>
            <pc:docMk/>
            <pc:sldMk cId="1064085509" sldId="309"/>
            <ac:picMk id="8" creationId="{326CD076-C3AC-43B7-B1AE-FEE0D0819E20}"/>
          </ac:picMkLst>
        </pc:picChg>
      </pc:sldChg>
      <pc:sldChg chg="addSp delSp modSp new mod">
        <pc:chgData name="earendil1972@icloud.com" userId="d07d27e56505e13e" providerId="LiveId" clId="{7DFD4481-402C-470D-9AE1-71A7D4E8CAE1}" dt="2021-11-10T16:37:56.004" v="2628" actId="1076"/>
        <pc:sldMkLst>
          <pc:docMk/>
          <pc:sldMk cId="762086646" sldId="310"/>
        </pc:sldMkLst>
        <pc:spChg chg="del">
          <ac:chgData name="earendil1972@icloud.com" userId="d07d27e56505e13e" providerId="LiveId" clId="{7DFD4481-402C-470D-9AE1-71A7D4E8CAE1}" dt="2021-11-10T16:18:07.081" v="2531" actId="21"/>
          <ac:spMkLst>
            <pc:docMk/>
            <pc:sldMk cId="762086646" sldId="310"/>
            <ac:spMk id="2" creationId="{8EF48316-773D-40DE-A6BC-FB7F6FE2C969}"/>
          </ac:spMkLst>
        </pc:spChg>
        <pc:spChg chg="del">
          <ac:chgData name="earendil1972@icloud.com" userId="d07d27e56505e13e" providerId="LiveId" clId="{7DFD4481-402C-470D-9AE1-71A7D4E8CAE1}" dt="2021-11-10T16:18:09.002" v="2532" actId="21"/>
          <ac:spMkLst>
            <pc:docMk/>
            <pc:sldMk cId="762086646" sldId="310"/>
            <ac:spMk id="3" creationId="{C50CDD5C-FBCE-4BF7-8435-44BF94041B9A}"/>
          </ac:spMkLst>
        </pc:spChg>
        <pc:spChg chg="add mod">
          <ac:chgData name="earendil1972@icloud.com" userId="d07d27e56505e13e" providerId="LiveId" clId="{7DFD4481-402C-470D-9AE1-71A7D4E8CAE1}" dt="2021-11-10T16:37:56.004" v="2628" actId="1076"/>
          <ac:spMkLst>
            <pc:docMk/>
            <pc:sldMk cId="762086646" sldId="310"/>
            <ac:spMk id="4" creationId="{D0441B07-E12D-4B35-BF8C-F38C15BEBDA1}"/>
          </ac:spMkLst>
        </pc:spChg>
        <pc:picChg chg="add mod">
          <ac:chgData name="earendil1972@icloud.com" userId="d07d27e56505e13e" providerId="LiveId" clId="{7DFD4481-402C-470D-9AE1-71A7D4E8CAE1}" dt="2021-11-10T16:20:00.319" v="2561" actId="1076"/>
          <ac:picMkLst>
            <pc:docMk/>
            <pc:sldMk cId="762086646" sldId="310"/>
            <ac:picMk id="6" creationId="{192B17E2-C23A-49A3-B191-A05BFEAAB3E4}"/>
          </ac:picMkLst>
        </pc:picChg>
        <pc:picChg chg="add mod">
          <ac:chgData name="earendil1972@icloud.com" userId="d07d27e56505e13e" providerId="LiveId" clId="{7DFD4481-402C-470D-9AE1-71A7D4E8CAE1}" dt="2021-11-10T16:20:03.727" v="2562" actId="1076"/>
          <ac:picMkLst>
            <pc:docMk/>
            <pc:sldMk cId="762086646" sldId="310"/>
            <ac:picMk id="8" creationId="{FC5E16D4-D11E-41F3-9F02-72D90EAB1E5D}"/>
          </ac:picMkLst>
        </pc:picChg>
        <pc:picChg chg="add mod">
          <ac:chgData name="earendil1972@icloud.com" userId="d07d27e56505e13e" providerId="LiveId" clId="{7DFD4481-402C-470D-9AE1-71A7D4E8CAE1}" dt="2021-11-10T16:20:05.616" v="2563" actId="1076"/>
          <ac:picMkLst>
            <pc:docMk/>
            <pc:sldMk cId="762086646" sldId="310"/>
            <ac:picMk id="10" creationId="{6801A9A3-1254-4B05-9253-7286A752E121}"/>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dirty="0"/>
              <a:t>11/16/2021</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105973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33E54A-A8CA-48C1-9504-691B58049D29}" type="datetimeFigureOut">
              <a:rPr lang="en-US" dirty="0"/>
              <a:t>11/16/2021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25610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F6C806-BBF7-471C-9527-881CE2266695}" type="datetimeFigureOut">
              <a:rPr lang="en-US" dirty="0"/>
              <a:t>11/16/2021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774501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C94063-DF36-4330-A365-08DA1FA5B7D6}" type="datetimeFigureOut">
              <a:rPr lang="en-US" dirty="0"/>
              <a:t>11/16/2021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73040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8A7C6C-0F39-4D70-8E8D-FE5B9C95FA73}" type="datetimeFigureOut">
              <a:rPr lang="en-US" dirty="0"/>
              <a:t>11/16/2021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7681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CFA4AC-08CC-42CE-BD01-C191750A04EC}" type="datetimeFigureOut">
              <a:rPr lang="en-US" dirty="0"/>
              <a:t>11/16/2021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099866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A7A723-92A7-435B-B681-F25B092FEFEB}" type="datetimeFigureOut">
              <a:rPr lang="en-US" dirty="0"/>
              <a:t>11/16/2021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40509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170639-886C-4FCF-9EAB-ABB5DA3F3F4A}" type="datetimeFigureOut">
              <a:rPr lang="en-US" dirty="0"/>
              <a:t>11/16/2021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0700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t>11/16/2021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4900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53789A-C914-4DB1-8815-80B5EC7335C5}" type="datetimeFigureOut">
              <a:rPr lang="en-US" dirty="0"/>
              <a:t>11/16/2021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12111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6440AA-91A0-436F-8FDB-C0F939DCAE21}" type="datetimeFigureOut">
              <a:rPr lang="en-US" dirty="0"/>
              <a:t>11/16/2021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64226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0E59FD0C-5451-4CA0-86AF-E70AE3279989}" type="datetimeFigureOut">
              <a:rPr lang="en-US" dirty="0"/>
              <a:t>11/16/2021</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38798456"/>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AF3F4-9405-456D-8B75-8B05DE144AAE}"/>
              </a:ext>
            </a:extLst>
          </p:cNvPr>
          <p:cNvSpPr>
            <a:spLocks noGrp="1"/>
          </p:cNvSpPr>
          <p:nvPr>
            <p:ph type="ctrTitle"/>
          </p:nvPr>
        </p:nvSpPr>
        <p:spPr>
          <a:xfrm>
            <a:off x="1747911" y="690724"/>
            <a:ext cx="9418320" cy="4041648"/>
          </a:xfrm>
        </p:spPr>
        <p:txBody>
          <a:bodyPr/>
          <a:lstStyle/>
          <a:p>
            <a:r>
              <a:rPr lang="en-US" dirty="0">
                <a:latin typeface="Calibri" panose="020F0502020204030204" pitchFamily="34" charset="0"/>
                <a:cs typeface="Calibri" panose="020F0502020204030204" pitchFamily="34" charset="0"/>
              </a:rPr>
              <a:t>American Manchester Terrier Club</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Breed Seminar</a:t>
            </a:r>
          </a:p>
        </p:txBody>
      </p:sp>
    </p:spTree>
    <p:extLst>
      <p:ext uri="{BB962C8B-B14F-4D97-AF65-F5344CB8AC3E}">
        <p14:creationId xmlns:p14="http://schemas.microsoft.com/office/powerpoint/2010/main" val="2949430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A456F8-2A03-4DEC-A87D-C07C7BC2EEA5}"/>
              </a:ext>
            </a:extLst>
          </p:cNvPr>
          <p:cNvSpPr txBox="1"/>
          <p:nvPr/>
        </p:nvSpPr>
        <p:spPr>
          <a:xfrm>
            <a:off x="4184672" y="42203"/>
            <a:ext cx="5038559" cy="707886"/>
          </a:xfrm>
          <a:prstGeom prst="rect">
            <a:avLst/>
          </a:prstGeom>
          <a:noFill/>
        </p:spPr>
        <p:txBody>
          <a:bodyPr wrap="none" rtlCol="0">
            <a:spAutoFit/>
          </a:bodyPr>
          <a:lstStyle/>
          <a:p>
            <a:r>
              <a:rPr lang="en-US" sz="4000" dirty="0"/>
              <a:t>General Appearance</a:t>
            </a:r>
          </a:p>
        </p:txBody>
      </p:sp>
      <p:pic>
        <p:nvPicPr>
          <p:cNvPr id="6" name="Picture 5">
            <a:extLst>
              <a:ext uri="{FF2B5EF4-FFF2-40B4-BE49-F238E27FC236}">
                <a16:creationId xmlns:a16="http://schemas.microsoft.com/office/drawing/2014/main" id="{7BBC0009-6FE1-4A34-B774-93379F0A3542}"/>
              </a:ext>
            </a:extLst>
          </p:cNvPr>
          <p:cNvPicPr>
            <a:picLocks noChangeAspect="1"/>
          </p:cNvPicPr>
          <p:nvPr/>
        </p:nvPicPr>
        <p:blipFill>
          <a:blip r:embed="rId2"/>
          <a:stretch>
            <a:fillRect/>
          </a:stretch>
        </p:blipFill>
        <p:spPr>
          <a:xfrm>
            <a:off x="816473" y="830086"/>
            <a:ext cx="3407241" cy="2744087"/>
          </a:xfrm>
          <a:prstGeom prst="rect">
            <a:avLst/>
          </a:prstGeom>
        </p:spPr>
      </p:pic>
      <p:pic>
        <p:nvPicPr>
          <p:cNvPr id="8" name="Picture 7">
            <a:extLst>
              <a:ext uri="{FF2B5EF4-FFF2-40B4-BE49-F238E27FC236}">
                <a16:creationId xmlns:a16="http://schemas.microsoft.com/office/drawing/2014/main" id="{04AEF644-7D4A-4026-8025-6A9A3BB4D9CA}"/>
              </a:ext>
            </a:extLst>
          </p:cNvPr>
          <p:cNvPicPr>
            <a:picLocks noChangeAspect="1"/>
          </p:cNvPicPr>
          <p:nvPr/>
        </p:nvPicPr>
        <p:blipFill>
          <a:blip r:embed="rId3"/>
          <a:stretch>
            <a:fillRect/>
          </a:stretch>
        </p:blipFill>
        <p:spPr>
          <a:xfrm>
            <a:off x="5000332" y="830086"/>
            <a:ext cx="3407241" cy="2873723"/>
          </a:xfrm>
          <a:prstGeom prst="rect">
            <a:avLst/>
          </a:prstGeom>
        </p:spPr>
      </p:pic>
      <p:pic>
        <p:nvPicPr>
          <p:cNvPr id="10" name="Picture 9">
            <a:extLst>
              <a:ext uri="{FF2B5EF4-FFF2-40B4-BE49-F238E27FC236}">
                <a16:creationId xmlns:a16="http://schemas.microsoft.com/office/drawing/2014/main" id="{9477334C-D079-4E3C-8028-7A1DB3509A6D}"/>
              </a:ext>
            </a:extLst>
          </p:cNvPr>
          <p:cNvPicPr>
            <a:picLocks noChangeAspect="1"/>
          </p:cNvPicPr>
          <p:nvPr/>
        </p:nvPicPr>
        <p:blipFill>
          <a:blip r:embed="rId4"/>
          <a:stretch>
            <a:fillRect/>
          </a:stretch>
        </p:blipFill>
        <p:spPr>
          <a:xfrm>
            <a:off x="8813465" y="830086"/>
            <a:ext cx="3083996" cy="2873723"/>
          </a:xfrm>
          <a:prstGeom prst="rect">
            <a:avLst/>
          </a:prstGeom>
        </p:spPr>
      </p:pic>
      <p:pic>
        <p:nvPicPr>
          <p:cNvPr id="12" name="Picture 11">
            <a:extLst>
              <a:ext uri="{FF2B5EF4-FFF2-40B4-BE49-F238E27FC236}">
                <a16:creationId xmlns:a16="http://schemas.microsoft.com/office/drawing/2014/main" id="{230B2161-7BB2-4F41-97D6-6FC03D465854}"/>
              </a:ext>
            </a:extLst>
          </p:cNvPr>
          <p:cNvPicPr>
            <a:picLocks noChangeAspect="1"/>
          </p:cNvPicPr>
          <p:nvPr/>
        </p:nvPicPr>
        <p:blipFill>
          <a:blip r:embed="rId5"/>
          <a:stretch>
            <a:fillRect/>
          </a:stretch>
        </p:blipFill>
        <p:spPr>
          <a:xfrm>
            <a:off x="1100868" y="3899853"/>
            <a:ext cx="2838450" cy="2757019"/>
          </a:xfrm>
          <a:prstGeom prst="rect">
            <a:avLst/>
          </a:prstGeom>
        </p:spPr>
      </p:pic>
      <p:pic>
        <p:nvPicPr>
          <p:cNvPr id="14" name="Picture 13">
            <a:extLst>
              <a:ext uri="{FF2B5EF4-FFF2-40B4-BE49-F238E27FC236}">
                <a16:creationId xmlns:a16="http://schemas.microsoft.com/office/drawing/2014/main" id="{65BCC4E6-85DD-4908-A5ED-56E04A2E0BCE}"/>
              </a:ext>
            </a:extLst>
          </p:cNvPr>
          <p:cNvPicPr>
            <a:picLocks noChangeAspect="1"/>
          </p:cNvPicPr>
          <p:nvPr/>
        </p:nvPicPr>
        <p:blipFill>
          <a:blip r:embed="rId6"/>
          <a:stretch>
            <a:fillRect/>
          </a:stretch>
        </p:blipFill>
        <p:spPr>
          <a:xfrm>
            <a:off x="4831418" y="3931508"/>
            <a:ext cx="3435154" cy="2642426"/>
          </a:xfrm>
          <a:prstGeom prst="rect">
            <a:avLst/>
          </a:prstGeom>
        </p:spPr>
      </p:pic>
      <p:pic>
        <p:nvPicPr>
          <p:cNvPr id="16" name="Picture 15">
            <a:extLst>
              <a:ext uri="{FF2B5EF4-FFF2-40B4-BE49-F238E27FC236}">
                <a16:creationId xmlns:a16="http://schemas.microsoft.com/office/drawing/2014/main" id="{89F8CEC4-B90E-435A-9E39-07AA66D5FBEF}"/>
              </a:ext>
            </a:extLst>
          </p:cNvPr>
          <p:cNvPicPr>
            <a:picLocks noChangeAspect="1"/>
          </p:cNvPicPr>
          <p:nvPr/>
        </p:nvPicPr>
        <p:blipFill>
          <a:blip r:embed="rId7"/>
          <a:stretch>
            <a:fillRect/>
          </a:stretch>
        </p:blipFill>
        <p:spPr>
          <a:xfrm>
            <a:off x="9059011" y="3931508"/>
            <a:ext cx="2838450" cy="2725364"/>
          </a:xfrm>
          <a:prstGeom prst="rect">
            <a:avLst/>
          </a:prstGeom>
        </p:spPr>
      </p:pic>
    </p:spTree>
    <p:extLst>
      <p:ext uri="{BB962C8B-B14F-4D97-AF65-F5344CB8AC3E}">
        <p14:creationId xmlns:p14="http://schemas.microsoft.com/office/powerpoint/2010/main" val="270029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21BC9-4E62-4FC6-8839-9E55B4CE3616}"/>
              </a:ext>
            </a:extLst>
          </p:cNvPr>
          <p:cNvSpPr>
            <a:spLocks noGrp="1"/>
          </p:cNvSpPr>
          <p:nvPr>
            <p:ph type="ctrTitle"/>
          </p:nvPr>
        </p:nvSpPr>
        <p:spPr>
          <a:xfrm>
            <a:off x="614760" y="308785"/>
            <a:ext cx="6784846" cy="5909135"/>
          </a:xfrm>
        </p:spPr>
        <p:txBody>
          <a:bodyPr>
            <a:normAutofit/>
          </a:bodyPr>
          <a:lstStyle/>
          <a:p>
            <a:pPr marR="0">
              <a:spcBef>
                <a:spcPts val="0"/>
              </a:spcBef>
              <a:spcAft>
                <a:spcPts val="0"/>
              </a:spcAft>
            </a:pPr>
            <a:r>
              <a:rPr lang="en-US" sz="2000" dirty="0">
                <a:effectLst/>
                <a:latin typeface="+mn-lt"/>
                <a:ea typeface="Calibri" panose="020F0502020204030204" pitchFamily="34" charset="0"/>
              </a:rPr>
              <a:t>The Toy variety shall not exceed 12 pounds. The Standard variety shall be over 12 pounds and not exceeding 22</a:t>
            </a:r>
            <a:r>
              <a:rPr lang="en-US" sz="2000" u="sng" dirty="0">
                <a:effectLst/>
                <a:latin typeface="+mn-lt"/>
                <a:ea typeface="Calibri" panose="020F0502020204030204" pitchFamily="34" charset="0"/>
              </a:rPr>
              <a:t> </a:t>
            </a:r>
            <a:r>
              <a:rPr lang="en-US" sz="2000" dirty="0">
                <a:effectLst/>
                <a:latin typeface="+mn-lt"/>
                <a:ea typeface="Calibri" panose="020F0502020204030204" pitchFamily="34" charset="0"/>
              </a:rPr>
              <a:t>pounds. </a:t>
            </a:r>
            <a:br>
              <a:rPr lang="en-US" sz="2000" dirty="0">
                <a:effectLst/>
                <a:latin typeface="+mn-lt"/>
                <a:ea typeface="Calibri" panose="020F0502020204030204" pitchFamily="34" charset="0"/>
              </a:rPr>
            </a:br>
            <a:br>
              <a:rPr lang="en-US" sz="2000" dirty="0">
                <a:effectLst/>
                <a:latin typeface="+mn-lt"/>
                <a:ea typeface="Calibri" panose="020F0502020204030204" pitchFamily="34" charset="0"/>
              </a:rPr>
            </a:br>
            <a:r>
              <a:rPr lang="en-US" sz="2000" dirty="0">
                <a:effectLst/>
                <a:latin typeface="+mn-lt"/>
                <a:ea typeface="Calibri" panose="020F0502020204030204" pitchFamily="34" charset="0"/>
              </a:rPr>
              <a:t>The Manchester Terrier, overall, is slightly longer than tall. The height, measured vertically from the ground to the highest point of the withers, is slightly less than the length, measured horizontally from the point of the shoulders to the rear projection of the upper thigh. </a:t>
            </a:r>
            <a:br>
              <a:rPr lang="en-US" sz="2000" dirty="0">
                <a:effectLst/>
                <a:latin typeface="+mn-lt"/>
                <a:ea typeface="Calibri" panose="020F0502020204030204" pitchFamily="34" charset="0"/>
              </a:rPr>
            </a:br>
            <a:br>
              <a:rPr lang="en-US" sz="2000" dirty="0">
                <a:effectLst/>
                <a:latin typeface="+mn-lt"/>
                <a:ea typeface="Calibri" panose="020F0502020204030204" pitchFamily="34" charset="0"/>
              </a:rPr>
            </a:br>
            <a:r>
              <a:rPr lang="en-US" sz="2000" dirty="0">
                <a:effectLst/>
                <a:latin typeface="+mn-lt"/>
                <a:ea typeface="Calibri" panose="020F0502020204030204" pitchFamily="34" charset="0"/>
              </a:rPr>
              <a:t>The bone and muscle of the Manchester Terrier is of sufficient mass to ensure agility and endurance. </a:t>
            </a:r>
            <a:br>
              <a:rPr lang="en-US" sz="2000" dirty="0">
                <a:effectLst/>
                <a:latin typeface="+mn-lt"/>
                <a:ea typeface="Times New Roman" panose="02020603050405020304" pitchFamily="18" charset="0"/>
              </a:rPr>
            </a:br>
            <a:br>
              <a:rPr lang="en-US" sz="2000" dirty="0">
                <a:effectLst/>
                <a:latin typeface="+mn-lt"/>
                <a:ea typeface="Times New Roman" panose="02020603050405020304" pitchFamily="18" charset="0"/>
              </a:rPr>
            </a:br>
            <a:r>
              <a:rPr lang="en-US" sz="2000" b="1" i="1" dirty="0">
                <a:effectLst/>
                <a:latin typeface="+mn-lt"/>
                <a:ea typeface="Calibri" panose="020F0502020204030204" pitchFamily="34" charset="0"/>
              </a:rPr>
              <a:t>The toy variety over 12 pounds shall be excused. Disqualification: Standard Variety - Weight over 22 pounds.</a:t>
            </a:r>
            <a:r>
              <a:rPr lang="en-US" sz="2000" dirty="0">
                <a:effectLst/>
                <a:latin typeface="+mn-lt"/>
                <a:ea typeface="Calibri" panose="020F0502020204030204" pitchFamily="34" charset="0"/>
              </a:rPr>
              <a:t>  </a:t>
            </a:r>
            <a:br>
              <a:rPr lang="en-US" sz="2700" dirty="0">
                <a:effectLst/>
                <a:latin typeface="+mn-lt"/>
                <a:ea typeface="Times New Roman" panose="02020603050405020304" pitchFamily="18" charset="0"/>
              </a:rPr>
            </a:br>
            <a:endParaRPr lang="en-US" sz="2700" dirty="0">
              <a:latin typeface="+mn-lt"/>
            </a:endParaRPr>
          </a:p>
        </p:txBody>
      </p:sp>
      <p:pic>
        <p:nvPicPr>
          <p:cNvPr id="8" name="Picture 7">
            <a:extLst>
              <a:ext uri="{FF2B5EF4-FFF2-40B4-BE49-F238E27FC236}">
                <a16:creationId xmlns:a16="http://schemas.microsoft.com/office/drawing/2014/main" id="{37DA5781-64CE-4C09-B907-D00416D6F943}"/>
              </a:ext>
            </a:extLst>
          </p:cNvPr>
          <p:cNvPicPr>
            <a:picLocks noChangeAspect="1"/>
          </p:cNvPicPr>
          <p:nvPr/>
        </p:nvPicPr>
        <p:blipFill>
          <a:blip r:embed="rId2"/>
          <a:stretch>
            <a:fillRect/>
          </a:stretch>
        </p:blipFill>
        <p:spPr>
          <a:xfrm>
            <a:off x="7512515" y="125305"/>
            <a:ext cx="4339727" cy="2968987"/>
          </a:xfrm>
          <a:prstGeom prst="rect">
            <a:avLst/>
          </a:prstGeom>
        </p:spPr>
      </p:pic>
      <p:pic>
        <p:nvPicPr>
          <p:cNvPr id="10" name="Picture 9">
            <a:extLst>
              <a:ext uri="{FF2B5EF4-FFF2-40B4-BE49-F238E27FC236}">
                <a16:creationId xmlns:a16="http://schemas.microsoft.com/office/drawing/2014/main" id="{269070A3-8798-4CBF-A3D5-23496A2147E9}"/>
              </a:ext>
            </a:extLst>
          </p:cNvPr>
          <p:cNvPicPr>
            <a:picLocks noChangeAspect="1"/>
          </p:cNvPicPr>
          <p:nvPr/>
        </p:nvPicPr>
        <p:blipFill>
          <a:blip r:embed="rId3"/>
          <a:stretch>
            <a:fillRect/>
          </a:stretch>
        </p:blipFill>
        <p:spPr>
          <a:xfrm>
            <a:off x="7512516" y="3263352"/>
            <a:ext cx="4339726" cy="3506373"/>
          </a:xfrm>
          <a:prstGeom prst="rect">
            <a:avLst/>
          </a:prstGeom>
        </p:spPr>
      </p:pic>
      <p:sp>
        <p:nvSpPr>
          <p:cNvPr id="3" name="TextBox 2">
            <a:extLst>
              <a:ext uri="{FF2B5EF4-FFF2-40B4-BE49-F238E27FC236}">
                <a16:creationId xmlns:a16="http://schemas.microsoft.com/office/drawing/2014/main" id="{A2842C22-6902-44EC-A966-0A09B527D66D}"/>
              </a:ext>
            </a:extLst>
          </p:cNvPr>
          <p:cNvSpPr txBox="1"/>
          <p:nvPr/>
        </p:nvSpPr>
        <p:spPr>
          <a:xfrm>
            <a:off x="1071123" y="138068"/>
            <a:ext cx="7216726" cy="707886"/>
          </a:xfrm>
          <a:prstGeom prst="rect">
            <a:avLst/>
          </a:prstGeom>
          <a:noFill/>
        </p:spPr>
        <p:txBody>
          <a:bodyPr wrap="square" rtlCol="0">
            <a:spAutoFit/>
          </a:bodyPr>
          <a:lstStyle/>
          <a:p>
            <a:r>
              <a:rPr lang="en-US" sz="4000" dirty="0">
                <a:effectLst/>
                <a:ea typeface="Calibri" panose="020F0502020204030204" pitchFamily="34" charset="0"/>
              </a:rPr>
              <a:t>Size, Proportion, Substance</a:t>
            </a:r>
            <a:endParaRPr lang="en-US" sz="4000" dirty="0"/>
          </a:p>
        </p:txBody>
      </p:sp>
    </p:spTree>
    <p:extLst>
      <p:ext uri="{BB962C8B-B14F-4D97-AF65-F5344CB8AC3E}">
        <p14:creationId xmlns:p14="http://schemas.microsoft.com/office/powerpoint/2010/main" val="815372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9B3D21-DC6D-4BBC-891F-20205C1517C7}"/>
              </a:ext>
            </a:extLst>
          </p:cNvPr>
          <p:cNvSpPr>
            <a:spLocks noGrp="1"/>
          </p:cNvSpPr>
          <p:nvPr>
            <p:ph idx="1"/>
          </p:nvPr>
        </p:nvSpPr>
        <p:spPr>
          <a:xfrm>
            <a:off x="206797" y="745588"/>
            <a:ext cx="9675472" cy="5915464"/>
          </a:xfrm>
        </p:spPr>
        <p:txBody>
          <a:bodyPr>
            <a:normAutofit fontScale="92500" lnSpcReduction="20000"/>
          </a:bodyPr>
          <a:lstStyle/>
          <a:p>
            <a:pPr marL="0" marR="0">
              <a:spcBef>
                <a:spcPts val="0"/>
              </a:spcBef>
              <a:spcAft>
                <a:spcPts val="0"/>
              </a:spcAft>
              <a:buClr>
                <a:schemeClr val="tx1"/>
              </a:buClr>
            </a:pPr>
            <a:endParaRPr lang="en-US" sz="2000" dirty="0">
              <a:effectLst/>
              <a:ea typeface="Calibri" panose="020F0502020204030204" pitchFamily="34" charset="0"/>
            </a:endParaRPr>
          </a:p>
          <a:p>
            <a:pPr marL="0" marR="0">
              <a:spcBef>
                <a:spcPts val="0"/>
              </a:spcBef>
              <a:spcAft>
                <a:spcPts val="0"/>
              </a:spcAft>
              <a:buClr>
                <a:schemeClr val="tx1"/>
              </a:buClr>
            </a:pPr>
            <a:r>
              <a:rPr lang="en-US" sz="2000" dirty="0">
                <a:effectLst/>
                <a:ea typeface="Calibri" panose="020F0502020204030204" pitchFamily="34" charset="0"/>
              </a:rPr>
              <a:t>The Manchester Terrier has a keen and alert</a:t>
            </a:r>
            <a:r>
              <a:rPr lang="en-US" sz="2000" b="1" i="1" dirty="0">
                <a:effectLst/>
                <a:ea typeface="Calibri" panose="020F0502020204030204" pitchFamily="34" charset="0"/>
              </a:rPr>
              <a:t> expression</a:t>
            </a:r>
            <a:r>
              <a:rPr lang="en-US" sz="2000" dirty="0">
                <a:effectLst/>
                <a:ea typeface="Calibri" panose="020F0502020204030204" pitchFamily="34" charset="0"/>
              </a:rPr>
              <a:t>. The nearly black, almond shaped </a:t>
            </a:r>
            <a:r>
              <a:rPr lang="en-US" sz="2000" b="1" i="1" dirty="0">
                <a:effectLst/>
                <a:ea typeface="Calibri" panose="020F0502020204030204" pitchFamily="34" charset="0"/>
              </a:rPr>
              <a:t>eyes</a:t>
            </a:r>
            <a:r>
              <a:rPr lang="en-US" sz="2000" i="1" dirty="0">
                <a:effectLst/>
                <a:ea typeface="Calibri" panose="020F0502020204030204" pitchFamily="34" charset="0"/>
              </a:rPr>
              <a:t> </a:t>
            </a:r>
            <a:r>
              <a:rPr lang="en-US" sz="2000" dirty="0">
                <a:effectLst/>
                <a:ea typeface="Calibri" panose="020F0502020204030204" pitchFamily="34" charset="0"/>
              </a:rPr>
              <a:t>are small, bright and sparkling. They are set moderately close together slanting upwards on the outside. The eyes neither protrude nor sink in the skull. Eye lid and rim pigmentation is black.</a:t>
            </a:r>
          </a:p>
          <a:p>
            <a:pPr marL="0" marR="0">
              <a:spcBef>
                <a:spcPts val="0"/>
              </a:spcBef>
              <a:spcAft>
                <a:spcPts val="0"/>
              </a:spcAft>
              <a:buClr>
                <a:schemeClr val="tx1"/>
              </a:buClr>
            </a:pPr>
            <a:endParaRPr lang="en-US" sz="2000" dirty="0">
              <a:effectLst/>
              <a:ea typeface="Times New Roman" panose="02020603050405020304" pitchFamily="18" charset="0"/>
            </a:endParaRPr>
          </a:p>
          <a:p>
            <a:pPr marL="0" marR="0">
              <a:spcBef>
                <a:spcPts val="0"/>
              </a:spcBef>
              <a:spcAft>
                <a:spcPts val="0"/>
              </a:spcAft>
              <a:buClr>
                <a:schemeClr val="tx1"/>
              </a:buClr>
            </a:pPr>
            <a:r>
              <a:rPr lang="en-US" sz="2000" dirty="0">
                <a:effectLst/>
                <a:ea typeface="Calibri" panose="020F0502020204030204" pitchFamily="34" charset="0"/>
              </a:rPr>
              <a:t>Correct </a:t>
            </a:r>
            <a:r>
              <a:rPr lang="en-US" sz="2000" b="1" i="1" dirty="0">
                <a:effectLst/>
                <a:ea typeface="Calibri" panose="020F0502020204030204" pitchFamily="34" charset="0"/>
              </a:rPr>
              <a:t>ears</a:t>
            </a:r>
            <a:r>
              <a:rPr lang="en-US" sz="2000" dirty="0">
                <a:effectLst/>
                <a:ea typeface="Calibri" panose="020F0502020204030204" pitchFamily="34" charset="0"/>
              </a:rPr>
              <a:t> for the </a:t>
            </a:r>
            <a:r>
              <a:rPr lang="en-US" sz="2000" i="1" dirty="0">
                <a:effectLst/>
                <a:ea typeface="Calibri" panose="020F0502020204030204" pitchFamily="34" charset="0"/>
              </a:rPr>
              <a:t>Standard variety </a:t>
            </a:r>
            <a:r>
              <a:rPr lang="en-US" sz="2000" dirty="0">
                <a:effectLst/>
                <a:ea typeface="Calibri" panose="020F0502020204030204" pitchFamily="34" charset="0"/>
              </a:rPr>
              <a:t>are the naturally erect ear, the cropped ear or the button ear</a:t>
            </a:r>
            <a:r>
              <a:rPr lang="en-US" sz="2000" b="1" i="1" dirty="0">
                <a:effectLst/>
                <a:ea typeface="Calibri" panose="020F0502020204030204" pitchFamily="34" charset="0"/>
              </a:rPr>
              <a:t>.   No preference is given to any of the ear types.</a:t>
            </a:r>
            <a:r>
              <a:rPr lang="en-US" sz="2000" b="1" dirty="0">
                <a:effectLst/>
                <a:ea typeface="Calibri" panose="020F0502020204030204" pitchFamily="34" charset="0"/>
              </a:rPr>
              <a:t> </a:t>
            </a:r>
          </a:p>
          <a:p>
            <a:pPr marL="0" marR="0">
              <a:spcBef>
                <a:spcPts val="0"/>
              </a:spcBef>
              <a:spcAft>
                <a:spcPts val="0"/>
              </a:spcAft>
              <a:buClr>
                <a:schemeClr val="tx1"/>
              </a:buClr>
            </a:pPr>
            <a:endParaRPr lang="en-US" sz="2000" dirty="0">
              <a:effectLst/>
              <a:ea typeface="Times New Roman" panose="02020603050405020304" pitchFamily="18" charset="0"/>
            </a:endParaRPr>
          </a:p>
          <a:p>
            <a:pPr marL="0" marR="0">
              <a:spcBef>
                <a:spcPts val="0"/>
              </a:spcBef>
              <a:spcAft>
                <a:spcPts val="0"/>
              </a:spcAft>
              <a:buClr>
                <a:schemeClr val="tx1"/>
              </a:buClr>
            </a:pPr>
            <a:r>
              <a:rPr lang="en-US" sz="2000" dirty="0">
                <a:effectLst/>
                <a:ea typeface="Calibri" panose="020F0502020204030204" pitchFamily="34" charset="0"/>
              </a:rPr>
              <a:t>The naturally erect ear and button ear</a:t>
            </a:r>
            <a:r>
              <a:rPr lang="en-US" sz="2000" b="1" dirty="0">
                <a:effectLst/>
                <a:ea typeface="Calibri" panose="020F0502020204030204" pitchFamily="34" charset="0"/>
              </a:rPr>
              <a:t> </a:t>
            </a:r>
            <a:r>
              <a:rPr lang="en-US" sz="2000" dirty="0">
                <a:effectLst/>
                <a:ea typeface="Calibri" panose="020F0502020204030204" pitchFamily="34" charset="0"/>
              </a:rPr>
              <a:t>are wider at the base tapering to pointed tips and carried well up on the skull. Cropped ears are long, pointed and carried erect. The only correct </a:t>
            </a:r>
            <a:r>
              <a:rPr lang="en-US" sz="2000" b="1" i="1" dirty="0">
                <a:effectLst/>
                <a:ea typeface="Calibri" panose="020F0502020204030204" pitchFamily="34" charset="0"/>
              </a:rPr>
              <a:t>ear</a:t>
            </a:r>
            <a:r>
              <a:rPr lang="en-US" sz="2000" dirty="0">
                <a:effectLst/>
                <a:ea typeface="Calibri" panose="020F0502020204030204" pitchFamily="34" charset="0"/>
              </a:rPr>
              <a:t> for the </a:t>
            </a:r>
            <a:r>
              <a:rPr lang="en-US" sz="2000" i="1" dirty="0">
                <a:effectLst/>
                <a:ea typeface="Calibri" panose="020F0502020204030204" pitchFamily="34" charset="0"/>
              </a:rPr>
              <a:t>Toy variety </a:t>
            </a:r>
            <a:r>
              <a:rPr lang="en-US" sz="2000" dirty="0">
                <a:effectLst/>
                <a:ea typeface="Calibri" panose="020F0502020204030204" pitchFamily="34" charset="0"/>
              </a:rPr>
              <a:t>is the naturally erect ear.  They are wider at the base tapering to pointed tips and carried well up on the skull.</a:t>
            </a:r>
          </a:p>
          <a:p>
            <a:pPr marL="0" marR="0" indent="0">
              <a:spcBef>
                <a:spcPts val="0"/>
              </a:spcBef>
              <a:spcAft>
                <a:spcPts val="0"/>
              </a:spcAft>
              <a:buClr>
                <a:schemeClr val="tx1"/>
              </a:buClr>
              <a:buNone/>
            </a:pPr>
            <a:endParaRPr lang="en-US" sz="2000" dirty="0">
              <a:effectLst/>
              <a:ea typeface="Times New Roman" panose="02020603050405020304" pitchFamily="18" charset="0"/>
            </a:endParaRPr>
          </a:p>
          <a:p>
            <a:pPr marL="0" marR="0">
              <a:spcBef>
                <a:spcPts val="0"/>
              </a:spcBef>
              <a:spcAft>
                <a:spcPts val="0"/>
              </a:spcAft>
              <a:buClr>
                <a:schemeClr val="tx1"/>
              </a:buClr>
            </a:pPr>
            <a:r>
              <a:rPr lang="en-US" sz="2000" dirty="0">
                <a:effectLst/>
                <a:ea typeface="Calibri" panose="020F0502020204030204" pitchFamily="34" charset="0"/>
              </a:rPr>
              <a:t>The</a:t>
            </a:r>
            <a:r>
              <a:rPr lang="en-US" sz="2000" b="1" i="1" dirty="0">
                <a:effectLst/>
                <a:ea typeface="Calibri" panose="020F0502020204030204" pitchFamily="34" charset="0"/>
              </a:rPr>
              <a:t> head</a:t>
            </a:r>
            <a:r>
              <a:rPr lang="en-US" sz="2000" dirty="0">
                <a:effectLst/>
                <a:ea typeface="Calibri" panose="020F0502020204030204" pitchFamily="34" charset="0"/>
              </a:rPr>
              <a:t> is long, narrow, tight skinned and almost flat with a slight indentation up the forehead. It resembles a blunted wedge in frontal and profile views. The </a:t>
            </a:r>
            <a:r>
              <a:rPr lang="en-US" sz="2000" b="1" i="1" dirty="0">
                <a:effectLst/>
                <a:ea typeface="Calibri" panose="020F0502020204030204" pitchFamily="34" charset="0"/>
              </a:rPr>
              <a:t>muzzle</a:t>
            </a:r>
            <a:r>
              <a:rPr lang="en-US" sz="2000" dirty="0">
                <a:effectLst/>
                <a:ea typeface="Calibri" panose="020F0502020204030204" pitchFamily="34" charset="0"/>
              </a:rPr>
              <a:t> and </a:t>
            </a:r>
            <a:r>
              <a:rPr lang="en-US" sz="2000" b="1" i="1" dirty="0">
                <a:effectLst/>
                <a:ea typeface="Calibri" panose="020F0502020204030204" pitchFamily="34" charset="0"/>
              </a:rPr>
              <a:t>skull</a:t>
            </a:r>
            <a:r>
              <a:rPr lang="en-US" sz="2000" dirty="0">
                <a:effectLst/>
                <a:ea typeface="Calibri" panose="020F0502020204030204" pitchFamily="34" charset="0"/>
              </a:rPr>
              <a:t> are equal in length. </a:t>
            </a:r>
            <a:r>
              <a:rPr lang="en-US" sz="2000" dirty="0">
                <a:effectLst/>
                <a:ea typeface="Times New Roman" panose="02020603050405020304" pitchFamily="18" charset="0"/>
              </a:rPr>
              <a:t>There is a visual effect of a slight</a:t>
            </a:r>
            <a:r>
              <a:rPr lang="en-US" sz="2000" b="1" i="1" dirty="0">
                <a:effectLst/>
                <a:ea typeface="Times New Roman" panose="02020603050405020304" pitchFamily="18" charset="0"/>
              </a:rPr>
              <a:t> </a:t>
            </a:r>
            <a:r>
              <a:rPr lang="en-US" sz="2000" b="1" dirty="0">
                <a:effectLst/>
                <a:ea typeface="Times New Roman" panose="02020603050405020304" pitchFamily="18" charset="0"/>
              </a:rPr>
              <a:t>stop </a:t>
            </a:r>
            <a:r>
              <a:rPr lang="en-US" sz="2000" dirty="0">
                <a:effectLst/>
                <a:ea typeface="Times New Roman" panose="02020603050405020304" pitchFamily="18" charset="0"/>
              </a:rPr>
              <a:t>as viewed in profile. </a:t>
            </a:r>
            <a:r>
              <a:rPr lang="en-US" sz="2000" dirty="0">
                <a:effectLst/>
                <a:ea typeface="Calibri" panose="020F0502020204030204" pitchFamily="34" charset="0"/>
              </a:rPr>
              <a:t>The muzzle is well filled under the eyes with no visible cheek muscles. The underjaw is full and well defined and the </a:t>
            </a:r>
            <a:r>
              <a:rPr lang="en-US" sz="2000" b="1" i="1" dirty="0">
                <a:effectLst/>
                <a:ea typeface="Calibri" panose="020F0502020204030204" pitchFamily="34" charset="0"/>
              </a:rPr>
              <a:t>nose</a:t>
            </a:r>
            <a:r>
              <a:rPr lang="en-US" sz="2000" dirty="0">
                <a:effectLst/>
                <a:ea typeface="Calibri" panose="020F0502020204030204" pitchFamily="34" charset="0"/>
              </a:rPr>
              <a:t> is black. Tight black </a:t>
            </a:r>
            <a:r>
              <a:rPr lang="en-US" sz="2000" b="1" dirty="0">
                <a:effectLst/>
                <a:ea typeface="Calibri" panose="020F0502020204030204" pitchFamily="34" charset="0"/>
              </a:rPr>
              <a:t>lips</a:t>
            </a:r>
            <a:r>
              <a:rPr lang="en-US" sz="2000" dirty="0">
                <a:effectLst/>
                <a:ea typeface="Calibri" panose="020F0502020204030204" pitchFamily="34" charset="0"/>
              </a:rPr>
              <a:t> lie close to the jaw. The </a:t>
            </a:r>
            <a:r>
              <a:rPr lang="en-US" sz="2000" b="1" i="1" dirty="0">
                <a:effectLst/>
                <a:ea typeface="Calibri" panose="020F0502020204030204" pitchFamily="34" charset="0"/>
              </a:rPr>
              <a:t>bite</a:t>
            </a:r>
            <a:r>
              <a:rPr lang="en-US" sz="2000" dirty="0">
                <a:effectLst/>
                <a:ea typeface="Calibri" panose="020F0502020204030204" pitchFamily="34" charset="0"/>
              </a:rPr>
              <a:t> is a true scissors bite. Level bite is acceptable. The jaws are powerful with full and proper dentition.  The</a:t>
            </a:r>
            <a:r>
              <a:rPr lang="en-US" sz="2000" b="1" i="1" dirty="0">
                <a:effectLst/>
                <a:ea typeface="Calibri" panose="020F0502020204030204" pitchFamily="34" charset="0"/>
              </a:rPr>
              <a:t> </a:t>
            </a:r>
            <a:r>
              <a:rPr lang="en-US" sz="2000" b="1" dirty="0">
                <a:effectLst/>
                <a:ea typeface="Calibri" panose="020F0502020204030204" pitchFamily="34" charset="0"/>
              </a:rPr>
              <a:t>teeth</a:t>
            </a:r>
            <a:r>
              <a:rPr lang="en-US" sz="2000" dirty="0">
                <a:effectLst/>
                <a:ea typeface="Calibri" panose="020F0502020204030204" pitchFamily="34" charset="0"/>
              </a:rPr>
              <a:t> are white and strongly developed. </a:t>
            </a:r>
          </a:p>
          <a:p>
            <a:pPr marL="0" marR="0">
              <a:spcBef>
                <a:spcPts val="0"/>
              </a:spcBef>
              <a:spcAft>
                <a:spcPts val="0"/>
              </a:spcAft>
              <a:buClr>
                <a:schemeClr val="tx1"/>
              </a:buClr>
            </a:pPr>
            <a:endParaRPr lang="en-US" sz="2000" dirty="0">
              <a:effectLst/>
              <a:ea typeface="Times New Roman" panose="02020603050405020304" pitchFamily="18" charset="0"/>
            </a:endParaRPr>
          </a:p>
          <a:p>
            <a:pPr marL="0" marR="0">
              <a:spcBef>
                <a:spcPts val="0"/>
              </a:spcBef>
              <a:spcAft>
                <a:spcPts val="0"/>
              </a:spcAft>
              <a:buClr>
                <a:schemeClr val="tx1"/>
              </a:buClr>
            </a:pPr>
            <a:r>
              <a:rPr lang="en-US" sz="2000" b="1" i="1" dirty="0">
                <a:effectLst/>
                <a:ea typeface="Calibri" panose="020F0502020204030204" pitchFamily="34" charset="0"/>
              </a:rPr>
              <a:t>Wide, flaring, blunt tipped or “bell” ears are a</a:t>
            </a:r>
            <a:r>
              <a:rPr lang="en-US" sz="2000" b="1" dirty="0">
                <a:effectLst/>
                <a:ea typeface="Calibri" panose="020F0502020204030204" pitchFamily="34" charset="0"/>
              </a:rPr>
              <a:t> </a:t>
            </a:r>
            <a:r>
              <a:rPr lang="en-US" sz="2000" b="1" i="1" dirty="0">
                <a:effectLst/>
                <a:ea typeface="Calibri" panose="020F0502020204030204" pitchFamily="34" charset="0"/>
              </a:rPr>
              <a:t>serious fault for both varieties.</a:t>
            </a:r>
            <a:endParaRPr lang="en-US" sz="2000" dirty="0">
              <a:effectLst/>
              <a:ea typeface="Times New Roman" panose="02020603050405020304" pitchFamily="18" charset="0"/>
            </a:endParaRPr>
          </a:p>
          <a:p>
            <a:pPr marL="0" marR="0">
              <a:spcBef>
                <a:spcPts val="0"/>
              </a:spcBef>
              <a:spcAft>
                <a:spcPts val="0"/>
              </a:spcAft>
              <a:buClr>
                <a:schemeClr val="tx1"/>
              </a:buClr>
            </a:pPr>
            <a:r>
              <a:rPr lang="en-US" sz="2000" b="1" i="1" dirty="0">
                <a:effectLst/>
                <a:ea typeface="Calibri" panose="020F0502020204030204" pitchFamily="34" charset="0"/>
              </a:rPr>
              <a:t>Disqualification: </a:t>
            </a:r>
            <a:r>
              <a:rPr lang="en-US" sz="2000" b="1" i="1" dirty="0">
                <a:effectLst/>
                <a:ea typeface="Calibri" panose="020F0502020204030204" pitchFamily="34" charset="0"/>
                <a:cs typeface="Times New Roman" panose="02020603050405020304" pitchFamily="18" charset="0"/>
              </a:rPr>
              <a:t>Toy Variety – Cropped or button ears.</a:t>
            </a:r>
            <a:endParaRPr lang="en-US" sz="2000" dirty="0">
              <a:effectLst/>
              <a:ea typeface="Times New Roman" panose="02020603050405020304" pitchFamily="18" charset="0"/>
            </a:endParaRPr>
          </a:p>
          <a:p>
            <a:pPr>
              <a:buClr>
                <a:schemeClr val="tx1"/>
              </a:buClr>
            </a:pPr>
            <a:endParaRPr lang="en-US" dirty="0"/>
          </a:p>
        </p:txBody>
      </p:sp>
      <p:pic>
        <p:nvPicPr>
          <p:cNvPr id="5" name="Picture 4">
            <a:extLst>
              <a:ext uri="{FF2B5EF4-FFF2-40B4-BE49-F238E27FC236}">
                <a16:creationId xmlns:a16="http://schemas.microsoft.com/office/drawing/2014/main" id="{DE333334-343E-417A-B034-35065D592824}"/>
              </a:ext>
            </a:extLst>
          </p:cNvPr>
          <p:cNvPicPr>
            <a:picLocks noChangeAspect="1"/>
          </p:cNvPicPr>
          <p:nvPr/>
        </p:nvPicPr>
        <p:blipFill>
          <a:blip r:embed="rId2"/>
          <a:stretch>
            <a:fillRect/>
          </a:stretch>
        </p:blipFill>
        <p:spPr>
          <a:xfrm>
            <a:off x="10044332" y="4562224"/>
            <a:ext cx="1940871" cy="2313361"/>
          </a:xfrm>
          <a:prstGeom prst="rect">
            <a:avLst/>
          </a:prstGeom>
        </p:spPr>
      </p:pic>
      <p:pic>
        <p:nvPicPr>
          <p:cNvPr id="7" name="Picture 6">
            <a:extLst>
              <a:ext uri="{FF2B5EF4-FFF2-40B4-BE49-F238E27FC236}">
                <a16:creationId xmlns:a16="http://schemas.microsoft.com/office/drawing/2014/main" id="{472CA4D2-6F15-419C-8B34-329901541066}"/>
              </a:ext>
            </a:extLst>
          </p:cNvPr>
          <p:cNvPicPr>
            <a:picLocks noChangeAspect="1"/>
          </p:cNvPicPr>
          <p:nvPr/>
        </p:nvPicPr>
        <p:blipFill>
          <a:blip r:embed="rId3"/>
          <a:stretch>
            <a:fillRect/>
          </a:stretch>
        </p:blipFill>
        <p:spPr>
          <a:xfrm>
            <a:off x="10263787" y="0"/>
            <a:ext cx="1691500" cy="2463249"/>
          </a:xfrm>
          <a:prstGeom prst="rect">
            <a:avLst/>
          </a:prstGeom>
        </p:spPr>
      </p:pic>
      <p:pic>
        <p:nvPicPr>
          <p:cNvPr id="9" name="Picture 8">
            <a:extLst>
              <a:ext uri="{FF2B5EF4-FFF2-40B4-BE49-F238E27FC236}">
                <a16:creationId xmlns:a16="http://schemas.microsoft.com/office/drawing/2014/main" id="{26C25AC2-F859-43D9-9E17-94B7B0A9104E}"/>
              </a:ext>
            </a:extLst>
          </p:cNvPr>
          <p:cNvPicPr>
            <a:picLocks noChangeAspect="1"/>
          </p:cNvPicPr>
          <p:nvPr/>
        </p:nvPicPr>
        <p:blipFill>
          <a:blip r:embed="rId4"/>
          <a:stretch>
            <a:fillRect/>
          </a:stretch>
        </p:blipFill>
        <p:spPr>
          <a:xfrm>
            <a:off x="9912185" y="2463249"/>
            <a:ext cx="2073018" cy="2124078"/>
          </a:xfrm>
          <a:prstGeom prst="rect">
            <a:avLst/>
          </a:prstGeom>
        </p:spPr>
      </p:pic>
      <p:sp>
        <p:nvSpPr>
          <p:cNvPr id="2" name="TextBox 1">
            <a:extLst>
              <a:ext uri="{FF2B5EF4-FFF2-40B4-BE49-F238E27FC236}">
                <a16:creationId xmlns:a16="http://schemas.microsoft.com/office/drawing/2014/main" id="{BD57858D-0F44-4E0E-8A98-0480C9A10C26}"/>
              </a:ext>
            </a:extLst>
          </p:cNvPr>
          <p:cNvSpPr txBox="1"/>
          <p:nvPr/>
        </p:nvSpPr>
        <p:spPr>
          <a:xfrm>
            <a:off x="3880207" y="196948"/>
            <a:ext cx="1280160" cy="707886"/>
          </a:xfrm>
          <a:prstGeom prst="rect">
            <a:avLst/>
          </a:prstGeom>
          <a:noFill/>
        </p:spPr>
        <p:txBody>
          <a:bodyPr wrap="square" rtlCol="0">
            <a:spAutoFit/>
          </a:bodyPr>
          <a:lstStyle/>
          <a:p>
            <a:r>
              <a:rPr lang="en-US" sz="4000" dirty="0"/>
              <a:t>Head</a:t>
            </a:r>
          </a:p>
        </p:txBody>
      </p:sp>
    </p:spTree>
    <p:extLst>
      <p:ext uri="{BB962C8B-B14F-4D97-AF65-F5344CB8AC3E}">
        <p14:creationId xmlns:p14="http://schemas.microsoft.com/office/powerpoint/2010/main" val="219325301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6318DC-2C50-40DB-999A-C580445E8C12}"/>
              </a:ext>
            </a:extLst>
          </p:cNvPr>
          <p:cNvPicPr>
            <a:picLocks noChangeAspect="1"/>
          </p:cNvPicPr>
          <p:nvPr/>
        </p:nvPicPr>
        <p:blipFill>
          <a:blip r:embed="rId2"/>
          <a:stretch>
            <a:fillRect/>
          </a:stretch>
        </p:blipFill>
        <p:spPr>
          <a:xfrm>
            <a:off x="894069" y="3633422"/>
            <a:ext cx="2478630" cy="3037669"/>
          </a:xfrm>
          <a:prstGeom prst="rect">
            <a:avLst/>
          </a:prstGeom>
        </p:spPr>
      </p:pic>
      <p:pic>
        <p:nvPicPr>
          <p:cNvPr id="7" name="Picture 6">
            <a:extLst>
              <a:ext uri="{FF2B5EF4-FFF2-40B4-BE49-F238E27FC236}">
                <a16:creationId xmlns:a16="http://schemas.microsoft.com/office/drawing/2014/main" id="{1F0F4E67-D1F7-446C-96EF-BA18C48BE83E}"/>
              </a:ext>
            </a:extLst>
          </p:cNvPr>
          <p:cNvPicPr>
            <a:picLocks noChangeAspect="1"/>
          </p:cNvPicPr>
          <p:nvPr/>
        </p:nvPicPr>
        <p:blipFill>
          <a:blip r:embed="rId3"/>
          <a:stretch>
            <a:fillRect/>
          </a:stretch>
        </p:blipFill>
        <p:spPr>
          <a:xfrm>
            <a:off x="3640017" y="254171"/>
            <a:ext cx="2099602" cy="3040999"/>
          </a:xfrm>
          <a:prstGeom prst="rect">
            <a:avLst/>
          </a:prstGeom>
        </p:spPr>
      </p:pic>
      <p:pic>
        <p:nvPicPr>
          <p:cNvPr id="9" name="Picture 8">
            <a:extLst>
              <a:ext uri="{FF2B5EF4-FFF2-40B4-BE49-F238E27FC236}">
                <a16:creationId xmlns:a16="http://schemas.microsoft.com/office/drawing/2014/main" id="{65BB7D6A-1CEA-432E-82FA-D78EF019F47D}"/>
              </a:ext>
            </a:extLst>
          </p:cNvPr>
          <p:cNvPicPr>
            <a:picLocks noChangeAspect="1"/>
          </p:cNvPicPr>
          <p:nvPr/>
        </p:nvPicPr>
        <p:blipFill>
          <a:blip r:embed="rId4"/>
          <a:stretch>
            <a:fillRect/>
          </a:stretch>
        </p:blipFill>
        <p:spPr>
          <a:xfrm>
            <a:off x="6055774" y="254172"/>
            <a:ext cx="2286368" cy="3020344"/>
          </a:xfrm>
          <a:prstGeom prst="rect">
            <a:avLst/>
          </a:prstGeom>
        </p:spPr>
      </p:pic>
      <p:pic>
        <p:nvPicPr>
          <p:cNvPr id="11" name="Picture 10">
            <a:extLst>
              <a:ext uri="{FF2B5EF4-FFF2-40B4-BE49-F238E27FC236}">
                <a16:creationId xmlns:a16="http://schemas.microsoft.com/office/drawing/2014/main" id="{CED4B036-7A41-4AC0-B736-A9ED452CFAEE}"/>
              </a:ext>
            </a:extLst>
          </p:cNvPr>
          <p:cNvPicPr>
            <a:picLocks noChangeAspect="1"/>
          </p:cNvPicPr>
          <p:nvPr/>
        </p:nvPicPr>
        <p:blipFill>
          <a:blip r:embed="rId5"/>
          <a:stretch>
            <a:fillRect/>
          </a:stretch>
        </p:blipFill>
        <p:spPr>
          <a:xfrm>
            <a:off x="8658297" y="254172"/>
            <a:ext cx="2216543" cy="3020344"/>
          </a:xfrm>
          <a:prstGeom prst="rect">
            <a:avLst/>
          </a:prstGeom>
        </p:spPr>
      </p:pic>
      <p:pic>
        <p:nvPicPr>
          <p:cNvPr id="19" name="Picture 18">
            <a:extLst>
              <a:ext uri="{FF2B5EF4-FFF2-40B4-BE49-F238E27FC236}">
                <a16:creationId xmlns:a16="http://schemas.microsoft.com/office/drawing/2014/main" id="{7D8D2B8D-906F-4D79-90F6-F8053AC7FAAA}"/>
              </a:ext>
            </a:extLst>
          </p:cNvPr>
          <p:cNvPicPr>
            <a:picLocks noChangeAspect="1"/>
          </p:cNvPicPr>
          <p:nvPr/>
        </p:nvPicPr>
        <p:blipFill>
          <a:blip r:embed="rId6"/>
          <a:stretch>
            <a:fillRect/>
          </a:stretch>
        </p:blipFill>
        <p:spPr>
          <a:xfrm>
            <a:off x="6917861" y="3633422"/>
            <a:ext cx="1899776" cy="3035007"/>
          </a:xfrm>
          <a:prstGeom prst="rect">
            <a:avLst/>
          </a:prstGeom>
        </p:spPr>
      </p:pic>
      <p:pic>
        <p:nvPicPr>
          <p:cNvPr id="21" name="Picture 20">
            <a:extLst>
              <a:ext uri="{FF2B5EF4-FFF2-40B4-BE49-F238E27FC236}">
                <a16:creationId xmlns:a16="http://schemas.microsoft.com/office/drawing/2014/main" id="{2407C83C-872A-4EF9-A2D2-38B0FABF8C23}"/>
              </a:ext>
            </a:extLst>
          </p:cNvPr>
          <p:cNvPicPr>
            <a:picLocks noChangeAspect="1"/>
          </p:cNvPicPr>
          <p:nvPr/>
        </p:nvPicPr>
        <p:blipFill>
          <a:blip r:embed="rId7"/>
          <a:stretch>
            <a:fillRect/>
          </a:stretch>
        </p:blipFill>
        <p:spPr>
          <a:xfrm>
            <a:off x="9057812" y="3630527"/>
            <a:ext cx="2860629" cy="2973301"/>
          </a:xfrm>
          <a:prstGeom prst="rect">
            <a:avLst/>
          </a:prstGeom>
        </p:spPr>
      </p:pic>
      <p:sp>
        <p:nvSpPr>
          <p:cNvPr id="2" name="TextBox 1">
            <a:extLst>
              <a:ext uri="{FF2B5EF4-FFF2-40B4-BE49-F238E27FC236}">
                <a16:creationId xmlns:a16="http://schemas.microsoft.com/office/drawing/2014/main" id="{3C435F75-BC78-4FEA-8DA2-BF19333E37DF}"/>
              </a:ext>
            </a:extLst>
          </p:cNvPr>
          <p:cNvSpPr txBox="1"/>
          <p:nvPr/>
        </p:nvSpPr>
        <p:spPr>
          <a:xfrm>
            <a:off x="894069" y="610182"/>
            <a:ext cx="2777415" cy="2308324"/>
          </a:xfrm>
          <a:prstGeom prst="rect">
            <a:avLst/>
          </a:prstGeom>
          <a:noFill/>
        </p:spPr>
        <p:txBody>
          <a:bodyPr wrap="square" rtlCol="0">
            <a:spAutoFit/>
          </a:bodyPr>
          <a:lstStyle/>
          <a:p>
            <a:r>
              <a:rPr lang="en-US" sz="3600" dirty="0"/>
              <a:t>Good examples </a:t>
            </a:r>
          </a:p>
          <a:p>
            <a:r>
              <a:rPr lang="en-US" sz="3600" dirty="0"/>
              <a:t>of correct heads</a:t>
            </a:r>
          </a:p>
        </p:txBody>
      </p:sp>
      <p:pic>
        <p:nvPicPr>
          <p:cNvPr id="6" name="Picture 5" descr="A dog looking at the camera&#10;&#10;Description automatically generated with medium confidence">
            <a:extLst>
              <a:ext uri="{FF2B5EF4-FFF2-40B4-BE49-F238E27FC236}">
                <a16:creationId xmlns:a16="http://schemas.microsoft.com/office/drawing/2014/main" id="{DBB16532-9889-4172-B772-60AEE646CA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40017" y="3630527"/>
            <a:ext cx="3037669" cy="3037669"/>
          </a:xfrm>
          <a:prstGeom prst="rect">
            <a:avLst/>
          </a:prstGeom>
        </p:spPr>
      </p:pic>
    </p:spTree>
    <p:extLst>
      <p:ext uri="{BB962C8B-B14F-4D97-AF65-F5344CB8AC3E}">
        <p14:creationId xmlns:p14="http://schemas.microsoft.com/office/powerpoint/2010/main" val="2302583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5E5D00-8967-4B41-A7CC-B2D74BE8B558}"/>
              </a:ext>
            </a:extLst>
          </p:cNvPr>
          <p:cNvSpPr txBox="1"/>
          <p:nvPr/>
        </p:nvSpPr>
        <p:spPr>
          <a:xfrm>
            <a:off x="3321665" y="148066"/>
            <a:ext cx="6342955" cy="707886"/>
          </a:xfrm>
          <a:prstGeom prst="rect">
            <a:avLst/>
          </a:prstGeom>
          <a:noFill/>
        </p:spPr>
        <p:txBody>
          <a:bodyPr wrap="none" rtlCol="0">
            <a:spAutoFit/>
          </a:bodyPr>
          <a:lstStyle/>
          <a:p>
            <a:r>
              <a:rPr lang="en-US" sz="4000" dirty="0"/>
              <a:t>Review: Head (Skull and Eyes)</a:t>
            </a:r>
          </a:p>
        </p:txBody>
      </p:sp>
      <p:pic>
        <p:nvPicPr>
          <p:cNvPr id="6" name="Picture 5">
            <a:extLst>
              <a:ext uri="{FF2B5EF4-FFF2-40B4-BE49-F238E27FC236}">
                <a16:creationId xmlns:a16="http://schemas.microsoft.com/office/drawing/2014/main" id="{4F4CC4A1-EE43-49C2-89A3-F4067FCE4988}"/>
              </a:ext>
            </a:extLst>
          </p:cNvPr>
          <p:cNvPicPr>
            <a:picLocks noChangeAspect="1"/>
          </p:cNvPicPr>
          <p:nvPr/>
        </p:nvPicPr>
        <p:blipFill>
          <a:blip r:embed="rId2"/>
          <a:stretch>
            <a:fillRect/>
          </a:stretch>
        </p:blipFill>
        <p:spPr>
          <a:xfrm>
            <a:off x="775115" y="1309614"/>
            <a:ext cx="4086225" cy="2200275"/>
          </a:xfrm>
          <a:prstGeom prst="rect">
            <a:avLst/>
          </a:prstGeom>
        </p:spPr>
      </p:pic>
      <p:pic>
        <p:nvPicPr>
          <p:cNvPr id="8" name="Picture 7">
            <a:extLst>
              <a:ext uri="{FF2B5EF4-FFF2-40B4-BE49-F238E27FC236}">
                <a16:creationId xmlns:a16="http://schemas.microsoft.com/office/drawing/2014/main" id="{AC2F7360-ABE7-4082-BFCB-E8BD997BA015}"/>
              </a:ext>
            </a:extLst>
          </p:cNvPr>
          <p:cNvPicPr>
            <a:picLocks noChangeAspect="1"/>
          </p:cNvPicPr>
          <p:nvPr/>
        </p:nvPicPr>
        <p:blipFill>
          <a:blip r:embed="rId3"/>
          <a:stretch>
            <a:fillRect/>
          </a:stretch>
        </p:blipFill>
        <p:spPr>
          <a:xfrm>
            <a:off x="7371096" y="1269470"/>
            <a:ext cx="3007564" cy="2500671"/>
          </a:xfrm>
          <a:prstGeom prst="rect">
            <a:avLst/>
          </a:prstGeom>
        </p:spPr>
      </p:pic>
      <p:pic>
        <p:nvPicPr>
          <p:cNvPr id="10" name="Picture 9">
            <a:extLst>
              <a:ext uri="{FF2B5EF4-FFF2-40B4-BE49-F238E27FC236}">
                <a16:creationId xmlns:a16="http://schemas.microsoft.com/office/drawing/2014/main" id="{1C7A04D6-EE44-49D0-A3C1-7AD5C34B2717}"/>
              </a:ext>
            </a:extLst>
          </p:cNvPr>
          <p:cNvPicPr>
            <a:picLocks noChangeAspect="1"/>
          </p:cNvPicPr>
          <p:nvPr/>
        </p:nvPicPr>
        <p:blipFill>
          <a:blip r:embed="rId4"/>
          <a:stretch>
            <a:fillRect/>
          </a:stretch>
        </p:blipFill>
        <p:spPr>
          <a:xfrm>
            <a:off x="781272" y="4282088"/>
            <a:ext cx="2788477" cy="2329766"/>
          </a:xfrm>
          <a:prstGeom prst="rect">
            <a:avLst/>
          </a:prstGeom>
        </p:spPr>
      </p:pic>
      <p:pic>
        <p:nvPicPr>
          <p:cNvPr id="12" name="Picture 11">
            <a:extLst>
              <a:ext uri="{FF2B5EF4-FFF2-40B4-BE49-F238E27FC236}">
                <a16:creationId xmlns:a16="http://schemas.microsoft.com/office/drawing/2014/main" id="{9B9C16DD-FE77-4F6A-B653-F9AC8E346938}"/>
              </a:ext>
            </a:extLst>
          </p:cNvPr>
          <p:cNvPicPr>
            <a:picLocks noChangeAspect="1"/>
          </p:cNvPicPr>
          <p:nvPr/>
        </p:nvPicPr>
        <p:blipFill>
          <a:blip r:embed="rId5"/>
          <a:stretch>
            <a:fillRect/>
          </a:stretch>
        </p:blipFill>
        <p:spPr>
          <a:xfrm>
            <a:off x="7888971" y="4030352"/>
            <a:ext cx="1938960" cy="2282747"/>
          </a:xfrm>
          <a:prstGeom prst="rect">
            <a:avLst/>
          </a:prstGeom>
        </p:spPr>
      </p:pic>
      <p:pic>
        <p:nvPicPr>
          <p:cNvPr id="14" name="Picture 13">
            <a:extLst>
              <a:ext uri="{FF2B5EF4-FFF2-40B4-BE49-F238E27FC236}">
                <a16:creationId xmlns:a16="http://schemas.microsoft.com/office/drawing/2014/main" id="{61B2EEC5-6C3C-4C54-89AF-DE5E07A05A6E}"/>
              </a:ext>
            </a:extLst>
          </p:cNvPr>
          <p:cNvPicPr>
            <a:picLocks noChangeAspect="1"/>
          </p:cNvPicPr>
          <p:nvPr/>
        </p:nvPicPr>
        <p:blipFill>
          <a:blip r:embed="rId6"/>
          <a:stretch>
            <a:fillRect/>
          </a:stretch>
        </p:blipFill>
        <p:spPr>
          <a:xfrm>
            <a:off x="5441742" y="1309614"/>
            <a:ext cx="1390650" cy="2114550"/>
          </a:xfrm>
          <a:prstGeom prst="rect">
            <a:avLst/>
          </a:prstGeom>
        </p:spPr>
      </p:pic>
      <p:sp>
        <p:nvSpPr>
          <p:cNvPr id="16" name="TextBox 15">
            <a:extLst>
              <a:ext uri="{FF2B5EF4-FFF2-40B4-BE49-F238E27FC236}">
                <a16:creationId xmlns:a16="http://schemas.microsoft.com/office/drawing/2014/main" id="{AAC36F47-ECC2-4984-B065-DD0D49B690E8}"/>
              </a:ext>
            </a:extLst>
          </p:cNvPr>
          <p:cNvSpPr txBox="1"/>
          <p:nvPr/>
        </p:nvSpPr>
        <p:spPr>
          <a:xfrm>
            <a:off x="692981" y="940282"/>
            <a:ext cx="6098344" cy="369332"/>
          </a:xfrm>
          <a:prstGeom prst="rect">
            <a:avLst/>
          </a:prstGeom>
          <a:noFill/>
        </p:spPr>
        <p:txBody>
          <a:bodyPr wrap="square">
            <a:spAutoFit/>
          </a:bodyPr>
          <a:lstStyle/>
          <a:p>
            <a:r>
              <a:rPr lang="en-US" dirty="0"/>
              <a:t>Skull &amp; Muzzle equal in length</a:t>
            </a:r>
          </a:p>
        </p:txBody>
      </p:sp>
      <p:sp>
        <p:nvSpPr>
          <p:cNvPr id="18" name="TextBox 17">
            <a:extLst>
              <a:ext uri="{FF2B5EF4-FFF2-40B4-BE49-F238E27FC236}">
                <a16:creationId xmlns:a16="http://schemas.microsoft.com/office/drawing/2014/main" id="{1D25A987-FC50-4BD8-9376-54256A51C545}"/>
              </a:ext>
            </a:extLst>
          </p:cNvPr>
          <p:cNvSpPr txBox="1"/>
          <p:nvPr/>
        </p:nvSpPr>
        <p:spPr>
          <a:xfrm>
            <a:off x="10435516" y="1269471"/>
            <a:ext cx="1634564" cy="646331"/>
          </a:xfrm>
          <a:prstGeom prst="rect">
            <a:avLst/>
          </a:prstGeom>
          <a:noFill/>
        </p:spPr>
        <p:txBody>
          <a:bodyPr wrap="square">
            <a:spAutoFit/>
          </a:bodyPr>
          <a:lstStyle/>
          <a:p>
            <a:r>
              <a:rPr lang="en-US" u="sng" dirty="0"/>
              <a:t>Skull &amp; Muzzle Faults </a:t>
            </a:r>
          </a:p>
        </p:txBody>
      </p:sp>
      <p:sp>
        <p:nvSpPr>
          <p:cNvPr id="20" name="TextBox 19">
            <a:extLst>
              <a:ext uri="{FF2B5EF4-FFF2-40B4-BE49-F238E27FC236}">
                <a16:creationId xmlns:a16="http://schemas.microsoft.com/office/drawing/2014/main" id="{A4FEC18F-8164-4485-A42F-6B4ED72C99AB}"/>
              </a:ext>
            </a:extLst>
          </p:cNvPr>
          <p:cNvSpPr txBox="1"/>
          <p:nvPr/>
        </p:nvSpPr>
        <p:spPr>
          <a:xfrm>
            <a:off x="692981" y="3509889"/>
            <a:ext cx="4707694" cy="646331"/>
          </a:xfrm>
          <a:prstGeom prst="rect">
            <a:avLst/>
          </a:prstGeom>
          <a:noFill/>
        </p:spPr>
        <p:txBody>
          <a:bodyPr wrap="square">
            <a:spAutoFit/>
          </a:bodyPr>
          <a:lstStyle/>
          <a:p>
            <a:r>
              <a:rPr lang="en-US" dirty="0"/>
              <a:t>Resembles blunted wedge in frontal &amp; profile view</a:t>
            </a:r>
          </a:p>
        </p:txBody>
      </p:sp>
      <p:sp>
        <p:nvSpPr>
          <p:cNvPr id="22" name="TextBox 21">
            <a:extLst>
              <a:ext uri="{FF2B5EF4-FFF2-40B4-BE49-F238E27FC236}">
                <a16:creationId xmlns:a16="http://schemas.microsoft.com/office/drawing/2014/main" id="{EBF134EA-FB49-477A-9E30-6BD1B21DA61A}"/>
              </a:ext>
            </a:extLst>
          </p:cNvPr>
          <p:cNvSpPr txBox="1"/>
          <p:nvPr/>
        </p:nvSpPr>
        <p:spPr>
          <a:xfrm>
            <a:off x="5111479" y="3384021"/>
            <a:ext cx="2667148" cy="646331"/>
          </a:xfrm>
          <a:prstGeom prst="rect">
            <a:avLst/>
          </a:prstGeom>
          <a:noFill/>
        </p:spPr>
        <p:txBody>
          <a:bodyPr wrap="square">
            <a:spAutoFit/>
          </a:bodyPr>
          <a:lstStyle/>
          <a:p>
            <a:r>
              <a:rPr lang="en-US" dirty="0"/>
              <a:t>Scissor bite preferred</a:t>
            </a:r>
          </a:p>
          <a:p>
            <a:r>
              <a:rPr lang="en-US" dirty="0"/>
              <a:t>Level bite acceptable</a:t>
            </a:r>
          </a:p>
        </p:txBody>
      </p:sp>
      <p:sp>
        <p:nvSpPr>
          <p:cNvPr id="24" name="TextBox 23">
            <a:extLst>
              <a:ext uri="{FF2B5EF4-FFF2-40B4-BE49-F238E27FC236}">
                <a16:creationId xmlns:a16="http://schemas.microsoft.com/office/drawing/2014/main" id="{64E01093-A38D-4429-94F7-DF5B18C04C06}"/>
              </a:ext>
            </a:extLst>
          </p:cNvPr>
          <p:cNvSpPr txBox="1"/>
          <p:nvPr/>
        </p:nvSpPr>
        <p:spPr>
          <a:xfrm>
            <a:off x="10435516" y="1957182"/>
            <a:ext cx="1907161" cy="1200329"/>
          </a:xfrm>
          <a:prstGeom prst="rect">
            <a:avLst/>
          </a:prstGeom>
          <a:noFill/>
        </p:spPr>
        <p:txBody>
          <a:bodyPr wrap="square">
            <a:spAutoFit/>
          </a:bodyPr>
          <a:lstStyle/>
          <a:p>
            <a:r>
              <a:rPr lang="en-US" dirty="0"/>
              <a:t>Skull too round, muzzle too short or thick and Lack of Underjaw</a:t>
            </a:r>
          </a:p>
        </p:txBody>
      </p:sp>
      <p:sp>
        <p:nvSpPr>
          <p:cNvPr id="26" name="TextBox 25">
            <a:extLst>
              <a:ext uri="{FF2B5EF4-FFF2-40B4-BE49-F238E27FC236}">
                <a16:creationId xmlns:a16="http://schemas.microsoft.com/office/drawing/2014/main" id="{F071240A-2D6A-4698-B907-45728D573604}"/>
              </a:ext>
            </a:extLst>
          </p:cNvPr>
          <p:cNvSpPr txBox="1"/>
          <p:nvPr/>
        </p:nvSpPr>
        <p:spPr>
          <a:xfrm>
            <a:off x="3651665" y="4460225"/>
            <a:ext cx="4183819" cy="1754326"/>
          </a:xfrm>
          <a:prstGeom prst="rect">
            <a:avLst/>
          </a:prstGeom>
          <a:noFill/>
        </p:spPr>
        <p:txBody>
          <a:bodyPr wrap="square">
            <a:spAutoFit/>
          </a:bodyPr>
          <a:lstStyle/>
          <a:p>
            <a:r>
              <a:rPr lang="en-US" dirty="0"/>
              <a:t>Eyes- Nearly black, almond shaped</a:t>
            </a:r>
          </a:p>
          <a:p>
            <a:r>
              <a:rPr lang="en-US" dirty="0"/>
              <a:t>Small, bright, sparkling</a:t>
            </a:r>
          </a:p>
          <a:p>
            <a:r>
              <a:rPr lang="en-US" dirty="0"/>
              <a:t>Set close together</a:t>
            </a:r>
          </a:p>
          <a:p>
            <a:r>
              <a:rPr lang="en-US" dirty="0"/>
              <a:t>Slanting upwards on outside </a:t>
            </a:r>
          </a:p>
          <a:p>
            <a:r>
              <a:rPr lang="en-US" dirty="0"/>
              <a:t>Neither protrude nor sink in skull</a:t>
            </a:r>
          </a:p>
          <a:p>
            <a:r>
              <a:rPr lang="en-US" dirty="0"/>
              <a:t>Rim pigmentation black</a:t>
            </a:r>
          </a:p>
        </p:txBody>
      </p:sp>
      <p:sp>
        <p:nvSpPr>
          <p:cNvPr id="28" name="TextBox 27">
            <a:extLst>
              <a:ext uri="{FF2B5EF4-FFF2-40B4-BE49-F238E27FC236}">
                <a16:creationId xmlns:a16="http://schemas.microsoft.com/office/drawing/2014/main" id="{9180C7A7-D08C-4CF9-8731-6AB7D3F7A4AC}"/>
              </a:ext>
            </a:extLst>
          </p:cNvPr>
          <p:cNvSpPr txBox="1"/>
          <p:nvPr/>
        </p:nvSpPr>
        <p:spPr>
          <a:xfrm>
            <a:off x="9881418" y="4399221"/>
            <a:ext cx="1938961" cy="1477328"/>
          </a:xfrm>
          <a:prstGeom prst="rect">
            <a:avLst/>
          </a:prstGeom>
          <a:noFill/>
        </p:spPr>
        <p:txBody>
          <a:bodyPr wrap="square">
            <a:spAutoFit/>
          </a:bodyPr>
          <a:lstStyle/>
          <a:p>
            <a:r>
              <a:rPr lang="en-US" u="sng" dirty="0"/>
              <a:t>Eye Faults</a:t>
            </a:r>
          </a:p>
          <a:p>
            <a:r>
              <a:rPr lang="en-US" dirty="0"/>
              <a:t>Rather wide apart</a:t>
            </a:r>
          </a:p>
          <a:p>
            <a:r>
              <a:rPr lang="en-US" dirty="0"/>
              <a:t>Too large, too round </a:t>
            </a:r>
          </a:p>
          <a:p>
            <a:r>
              <a:rPr lang="en-US" dirty="0"/>
              <a:t>Too light in color</a:t>
            </a:r>
          </a:p>
        </p:txBody>
      </p:sp>
    </p:spTree>
    <p:extLst>
      <p:ext uri="{BB962C8B-B14F-4D97-AF65-F5344CB8AC3E}">
        <p14:creationId xmlns:p14="http://schemas.microsoft.com/office/powerpoint/2010/main" val="3913727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FF3459-EE54-4402-B99E-1C0CE20DB9E7}"/>
              </a:ext>
            </a:extLst>
          </p:cNvPr>
          <p:cNvPicPr>
            <a:picLocks noChangeAspect="1"/>
          </p:cNvPicPr>
          <p:nvPr/>
        </p:nvPicPr>
        <p:blipFill>
          <a:blip r:embed="rId2"/>
          <a:stretch>
            <a:fillRect/>
          </a:stretch>
        </p:blipFill>
        <p:spPr>
          <a:xfrm>
            <a:off x="4450299" y="542925"/>
            <a:ext cx="7286625" cy="5772150"/>
          </a:xfrm>
          <a:prstGeom prst="rect">
            <a:avLst/>
          </a:prstGeom>
        </p:spPr>
      </p:pic>
      <p:sp>
        <p:nvSpPr>
          <p:cNvPr id="2" name="TextBox 1">
            <a:extLst>
              <a:ext uri="{FF2B5EF4-FFF2-40B4-BE49-F238E27FC236}">
                <a16:creationId xmlns:a16="http://schemas.microsoft.com/office/drawing/2014/main" id="{9C7F5928-02E1-4C78-B34D-159709518DE6}"/>
              </a:ext>
            </a:extLst>
          </p:cNvPr>
          <p:cNvSpPr txBox="1"/>
          <p:nvPr/>
        </p:nvSpPr>
        <p:spPr>
          <a:xfrm>
            <a:off x="1069145" y="1318846"/>
            <a:ext cx="2700997" cy="3416320"/>
          </a:xfrm>
          <a:prstGeom prst="rect">
            <a:avLst/>
          </a:prstGeom>
          <a:noFill/>
        </p:spPr>
        <p:txBody>
          <a:bodyPr wrap="square" rtlCol="0">
            <a:spAutoFit/>
          </a:bodyPr>
          <a:lstStyle/>
          <a:p>
            <a:r>
              <a:rPr lang="en-US" sz="3600" dirty="0"/>
              <a:t>Notice the difference in head types in this neat picture</a:t>
            </a:r>
          </a:p>
        </p:txBody>
      </p:sp>
    </p:spTree>
    <p:extLst>
      <p:ext uri="{BB962C8B-B14F-4D97-AF65-F5344CB8AC3E}">
        <p14:creationId xmlns:p14="http://schemas.microsoft.com/office/powerpoint/2010/main" val="3173805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hade val="98000"/>
                <a:satMod val="130000"/>
                <a:lumMod val="102000"/>
              </a:schemeClr>
            </a:gs>
            <a:gs pos="100000">
              <a:schemeClr val="bg1">
                <a:tint val="98000"/>
                <a:shade val="78000"/>
                <a:satMod val="140000"/>
              </a:schemeClr>
            </a:gs>
          </a:gsLst>
          <a:path path="circle">
            <a:fillToRect l="100000" t="100000" r="100000" b="100000"/>
          </a:path>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E99ED6D-365F-4CAE-942F-ECA78F74B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2" name="Rectangle 21">
            <a:extLst>
              <a:ext uri="{FF2B5EF4-FFF2-40B4-BE49-F238E27FC236}">
                <a16:creationId xmlns:a16="http://schemas.microsoft.com/office/drawing/2014/main" id="{9B0F74F9-E373-4883-A533-C80C53DE6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765FFFB-1163-4DA7-83B0-B8677ABBC6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9F7C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C117A05-2F4F-4370-A926-6191A5C3D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Ears2">
            <a:extLst>
              <a:ext uri="{FF2B5EF4-FFF2-40B4-BE49-F238E27FC236}">
                <a16:creationId xmlns:a16="http://schemas.microsoft.com/office/drawing/2014/main" id="{FAEB720E-D146-4825-9E6B-137AC961BF5A}"/>
              </a:ext>
            </a:extLst>
          </p:cNvPr>
          <p:cNvPicPr>
            <a:picLocks noGrp="1" noChangeAspect="1" noChangeArrowheads="1"/>
          </p:cNvPicPr>
          <p:nvPr>
            <p:ph idx="1"/>
          </p:nvPr>
        </p:nvPicPr>
        <p:blipFill>
          <a:blip r:embed="rId2"/>
          <a:stretch>
            <a:fillRect/>
          </a:stretch>
        </p:blipFill>
        <p:spPr bwMode="auto">
          <a:xfrm>
            <a:off x="1120477" y="1186943"/>
            <a:ext cx="9951041" cy="4477968"/>
          </a:xfrm>
          <a:prstGeom prst="rect">
            <a:avLst/>
          </a:prstGeom>
        </p:spPr>
      </p:pic>
    </p:spTree>
    <p:extLst>
      <p:ext uri="{BB962C8B-B14F-4D97-AF65-F5344CB8AC3E}">
        <p14:creationId xmlns:p14="http://schemas.microsoft.com/office/powerpoint/2010/main" val="1678733789"/>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A0574B-975D-4C52-8E15-DABB6DEAD834}"/>
              </a:ext>
            </a:extLst>
          </p:cNvPr>
          <p:cNvSpPr txBox="1"/>
          <p:nvPr/>
        </p:nvSpPr>
        <p:spPr>
          <a:xfrm>
            <a:off x="3418450" y="168812"/>
            <a:ext cx="4947188" cy="707886"/>
          </a:xfrm>
          <a:prstGeom prst="rect">
            <a:avLst/>
          </a:prstGeom>
          <a:noFill/>
        </p:spPr>
        <p:txBody>
          <a:bodyPr wrap="none" rtlCol="0">
            <a:spAutoFit/>
          </a:bodyPr>
          <a:lstStyle/>
          <a:p>
            <a:r>
              <a:rPr lang="en-US" sz="4000" dirty="0"/>
              <a:t>Review-Head (Ears)</a:t>
            </a:r>
            <a:endParaRPr lang="en-US" dirty="0"/>
          </a:p>
        </p:txBody>
      </p:sp>
      <p:pic>
        <p:nvPicPr>
          <p:cNvPr id="6" name="Picture 5">
            <a:extLst>
              <a:ext uri="{FF2B5EF4-FFF2-40B4-BE49-F238E27FC236}">
                <a16:creationId xmlns:a16="http://schemas.microsoft.com/office/drawing/2014/main" id="{008A6FBC-A7DC-465D-9E70-4BF0E076545D}"/>
              </a:ext>
            </a:extLst>
          </p:cNvPr>
          <p:cNvPicPr>
            <a:picLocks noChangeAspect="1"/>
          </p:cNvPicPr>
          <p:nvPr/>
        </p:nvPicPr>
        <p:blipFill>
          <a:blip r:embed="rId2"/>
          <a:stretch>
            <a:fillRect/>
          </a:stretch>
        </p:blipFill>
        <p:spPr>
          <a:xfrm>
            <a:off x="955797" y="1160511"/>
            <a:ext cx="7090923" cy="5413500"/>
          </a:xfrm>
          <a:prstGeom prst="rect">
            <a:avLst/>
          </a:prstGeom>
        </p:spPr>
      </p:pic>
      <p:pic>
        <p:nvPicPr>
          <p:cNvPr id="8" name="Picture 7">
            <a:extLst>
              <a:ext uri="{FF2B5EF4-FFF2-40B4-BE49-F238E27FC236}">
                <a16:creationId xmlns:a16="http://schemas.microsoft.com/office/drawing/2014/main" id="{3862003B-93CC-45BE-8CFF-AC832E61CEBC}"/>
              </a:ext>
            </a:extLst>
          </p:cNvPr>
          <p:cNvPicPr>
            <a:picLocks noChangeAspect="1"/>
          </p:cNvPicPr>
          <p:nvPr/>
        </p:nvPicPr>
        <p:blipFill>
          <a:blip r:embed="rId3"/>
          <a:stretch>
            <a:fillRect/>
          </a:stretch>
        </p:blipFill>
        <p:spPr>
          <a:xfrm>
            <a:off x="8690244" y="876698"/>
            <a:ext cx="2943737" cy="2544335"/>
          </a:xfrm>
          <a:prstGeom prst="rect">
            <a:avLst/>
          </a:prstGeom>
        </p:spPr>
      </p:pic>
      <p:pic>
        <p:nvPicPr>
          <p:cNvPr id="10" name="Picture 9">
            <a:extLst>
              <a:ext uri="{FF2B5EF4-FFF2-40B4-BE49-F238E27FC236}">
                <a16:creationId xmlns:a16="http://schemas.microsoft.com/office/drawing/2014/main" id="{619897B1-FEE0-4BA4-ABE8-E289EF2F296C}"/>
              </a:ext>
            </a:extLst>
          </p:cNvPr>
          <p:cNvPicPr>
            <a:picLocks noChangeAspect="1"/>
          </p:cNvPicPr>
          <p:nvPr/>
        </p:nvPicPr>
        <p:blipFill>
          <a:blip r:embed="rId4"/>
          <a:stretch>
            <a:fillRect/>
          </a:stretch>
        </p:blipFill>
        <p:spPr>
          <a:xfrm>
            <a:off x="8563635" y="3571727"/>
            <a:ext cx="3279669" cy="2786869"/>
          </a:xfrm>
          <a:prstGeom prst="rect">
            <a:avLst/>
          </a:prstGeom>
        </p:spPr>
      </p:pic>
    </p:spTree>
    <p:extLst>
      <p:ext uri="{BB962C8B-B14F-4D97-AF65-F5344CB8AC3E}">
        <p14:creationId xmlns:p14="http://schemas.microsoft.com/office/powerpoint/2010/main" val="2774026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B0431E-0B04-44A1-9C51-531E28D18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B88D06E-F669-4BCA-8874-0819FB0B0CBB}"/>
              </a:ext>
            </a:extLst>
          </p:cNvPr>
          <p:cNvSpPr>
            <a:spLocks noGrp="1"/>
          </p:cNvSpPr>
          <p:nvPr>
            <p:ph idx="1"/>
          </p:nvPr>
        </p:nvSpPr>
        <p:spPr>
          <a:xfrm>
            <a:off x="73042" y="705789"/>
            <a:ext cx="11131516" cy="6613204"/>
          </a:xfrm>
        </p:spPr>
        <p:txBody>
          <a:bodyPr>
            <a:normAutofit/>
          </a:bodyPr>
          <a:lstStyle/>
          <a:p>
            <a:pPr algn="just">
              <a:spcBef>
                <a:spcPts val="0"/>
              </a:spcBef>
              <a:spcAft>
                <a:spcPts val="0"/>
              </a:spcAft>
              <a:buClr>
                <a:schemeClr val="tx1"/>
              </a:buClr>
            </a:pPr>
            <a:endParaRPr lang="en-US" sz="2000" dirty="0">
              <a:effectLst/>
              <a:ea typeface="Calibri" panose="020F0502020204030204" pitchFamily="34" charset="0"/>
            </a:endParaRPr>
          </a:p>
          <a:p>
            <a:pPr marL="0" marR="0" algn="just">
              <a:spcBef>
                <a:spcPts val="0"/>
              </a:spcBef>
              <a:spcAft>
                <a:spcPts val="0"/>
              </a:spcAft>
              <a:buClr>
                <a:schemeClr val="tx1"/>
              </a:buClr>
            </a:pPr>
            <a:r>
              <a:rPr lang="en-US" sz="2000" dirty="0">
                <a:effectLst/>
                <a:ea typeface="Calibri" panose="020F0502020204030204" pitchFamily="34" charset="0"/>
              </a:rPr>
              <a:t>The slightly arched </a:t>
            </a:r>
            <a:r>
              <a:rPr lang="en-US" sz="2000" b="1" i="1" dirty="0">
                <a:effectLst/>
                <a:ea typeface="Calibri" panose="020F0502020204030204" pitchFamily="34" charset="0"/>
              </a:rPr>
              <a:t>neck</a:t>
            </a:r>
            <a:r>
              <a:rPr lang="en-US" sz="2000" dirty="0">
                <a:effectLst/>
                <a:ea typeface="Calibri" panose="020F0502020204030204" pitchFamily="34" charset="0"/>
              </a:rPr>
              <a:t> is slim, graceful and of moderate length. It gradually becomes larger as it approaches and blends smoothly with the sloping shoulders. </a:t>
            </a:r>
          </a:p>
          <a:p>
            <a:pPr marL="0" marR="0" algn="just">
              <a:spcBef>
                <a:spcPts val="0"/>
              </a:spcBef>
              <a:spcAft>
                <a:spcPts val="0"/>
              </a:spcAft>
              <a:buClr>
                <a:schemeClr val="tx1"/>
              </a:buClr>
            </a:pPr>
            <a:endParaRPr lang="en-US" sz="2000" dirty="0">
              <a:effectLst/>
              <a:ea typeface="Calibri" panose="020F0502020204030204" pitchFamily="34" charset="0"/>
            </a:endParaRPr>
          </a:p>
          <a:p>
            <a:pPr marL="0" marR="0" algn="just">
              <a:spcBef>
                <a:spcPts val="0"/>
              </a:spcBef>
              <a:spcAft>
                <a:spcPts val="0"/>
              </a:spcAft>
              <a:buClr>
                <a:schemeClr val="tx1"/>
              </a:buClr>
            </a:pPr>
            <a:r>
              <a:rPr lang="en-US" sz="2000" dirty="0">
                <a:effectLst/>
                <a:ea typeface="Calibri" panose="020F0502020204030204" pitchFamily="34" charset="0"/>
              </a:rPr>
              <a:t>The </a:t>
            </a:r>
            <a:r>
              <a:rPr lang="en-US" sz="2000" b="1" i="1" dirty="0">
                <a:effectLst/>
                <a:ea typeface="Calibri" panose="020F0502020204030204" pitchFamily="34" charset="0"/>
              </a:rPr>
              <a:t>topline</a:t>
            </a:r>
            <a:r>
              <a:rPr lang="en-US" sz="2000" dirty="0">
                <a:effectLst/>
                <a:ea typeface="Calibri" panose="020F0502020204030204" pitchFamily="34" charset="0"/>
              </a:rPr>
              <a:t> shows a slight subtle arch over the robust loins falling slightly to the tail set. While standing or in motion, a flat or roached back is a serious fault for both varieties</a:t>
            </a:r>
            <a:r>
              <a:rPr lang="en-US" sz="2000" i="1" dirty="0">
                <a:effectLst/>
                <a:ea typeface="Calibri" panose="020F0502020204030204" pitchFamily="34" charset="0"/>
              </a:rPr>
              <a:t>. </a:t>
            </a:r>
            <a:r>
              <a:rPr lang="en-US" sz="2000" dirty="0">
                <a:effectLst/>
                <a:ea typeface="Calibri" panose="020F0502020204030204" pitchFamily="34" charset="0"/>
              </a:rPr>
              <a:t>The </a:t>
            </a:r>
            <a:r>
              <a:rPr lang="en-US" sz="2000" b="1" dirty="0">
                <a:effectLst/>
                <a:ea typeface="Calibri" panose="020F0502020204030204" pitchFamily="34" charset="0"/>
              </a:rPr>
              <a:t>chest</a:t>
            </a:r>
            <a:r>
              <a:rPr lang="en-US" sz="2000" dirty="0">
                <a:effectLst/>
                <a:ea typeface="Calibri" panose="020F0502020204030204" pitchFamily="34" charset="0"/>
              </a:rPr>
              <a:t> is narrow between the legs and deep in the brisket. </a:t>
            </a:r>
          </a:p>
          <a:p>
            <a:pPr marL="0" marR="0" algn="just">
              <a:spcBef>
                <a:spcPts val="0"/>
              </a:spcBef>
              <a:spcAft>
                <a:spcPts val="0"/>
              </a:spcAft>
              <a:buClr>
                <a:schemeClr val="tx1"/>
              </a:buClr>
            </a:pPr>
            <a:endParaRPr lang="en-US" sz="2000" dirty="0">
              <a:effectLst/>
              <a:ea typeface="Calibri" panose="020F0502020204030204" pitchFamily="34" charset="0"/>
            </a:endParaRPr>
          </a:p>
          <a:p>
            <a:pPr marL="0" marR="0" algn="just">
              <a:spcBef>
                <a:spcPts val="0"/>
              </a:spcBef>
              <a:spcAft>
                <a:spcPts val="0"/>
              </a:spcAft>
              <a:buClr>
                <a:schemeClr val="tx1"/>
              </a:buClr>
            </a:pPr>
            <a:r>
              <a:rPr lang="en-US" sz="2000" dirty="0">
                <a:effectLst/>
                <a:ea typeface="Calibri" panose="020F0502020204030204" pitchFamily="34" charset="0"/>
              </a:rPr>
              <a:t>The </a:t>
            </a:r>
            <a:r>
              <a:rPr lang="en-US" sz="2000" dirty="0" err="1">
                <a:effectLst/>
                <a:ea typeface="Calibri" panose="020F0502020204030204" pitchFamily="34" charset="0"/>
              </a:rPr>
              <a:t>forechest</a:t>
            </a:r>
            <a:r>
              <a:rPr lang="en-US" sz="2000" dirty="0">
                <a:effectLst/>
                <a:ea typeface="Calibri" panose="020F0502020204030204" pitchFamily="34" charset="0"/>
              </a:rPr>
              <a:t> is moderately defined. The </a:t>
            </a:r>
            <a:r>
              <a:rPr lang="en-US" sz="2000" b="1" dirty="0">
                <a:effectLst/>
                <a:ea typeface="Calibri" panose="020F0502020204030204" pitchFamily="34" charset="0"/>
              </a:rPr>
              <a:t>rib</a:t>
            </a:r>
            <a:r>
              <a:rPr lang="en-US" sz="2000" b="1" i="1" dirty="0">
                <a:effectLst/>
                <a:ea typeface="Calibri" panose="020F0502020204030204" pitchFamily="34" charset="0"/>
              </a:rPr>
              <a:t>s</a:t>
            </a:r>
            <a:r>
              <a:rPr lang="en-US" sz="2000" b="1" dirty="0">
                <a:effectLst/>
                <a:ea typeface="Calibri" panose="020F0502020204030204" pitchFamily="34" charset="0"/>
              </a:rPr>
              <a:t> </a:t>
            </a:r>
            <a:r>
              <a:rPr lang="en-US" sz="2000" dirty="0">
                <a:effectLst/>
                <a:ea typeface="Calibri" panose="020F0502020204030204" pitchFamily="34" charset="0"/>
              </a:rPr>
              <a:t>are well sprung, flattened in the lower end to permit clearance of the forelegs. </a:t>
            </a:r>
          </a:p>
          <a:p>
            <a:pPr marL="0" marR="0" algn="just">
              <a:spcBef>
                <a:spcPts val="0"/>
              </a:spcBef>
              <a:spcAft>
                <a:spcPts val="0"/>
              </a:spcAft>
              <a:buClr>
                <a:schemeClr val="tx1"/>
              </a:buClr>
            </a:pPr>
            <a:endParaRPr lang="en-US" sz="2000" dirty="0">
              <a:effectLst/>
              <a:ea typeface="Calibri" panose="020F0502020204030204" pitchFamily="34" charset="0"/>
            </a:endParaRPr>
          </a:p>
          <a:p>
            <a:pPr marL="0" marR="0" algn="just">
              <a:spcBef>
                <a:spcPts val="0"/>
              </a:spcBef>
              <a:spcAft>
                <a:spcPts val="0"/>
              </a:spcAft>
              <a:buClr>
                <a:schemeClr val="tx1"/>
              </a:buClr>
            </a:pPr>
            <a:r>
              <a:rPr lang="en-US" sz="2000" dirty="0">
                <a:effectLst/>
                <a:ea typeface="Calibri" panose="020F0502020204030204" pitchFamily="34" charset="0"/>
              </a:rPr>
              <a:t>The </a:t>
            </a:r>
            <a:r>
              <a:rPr lang="en-US" sz="2000" b="1" dirty="0">
                <a:effectLst/>
                <a:ea typeface="Calibri" panose="020F0502020204030204" pitchFamily="34" charset="0"/>
              </a:rPr>
              <a:t>underline</a:t>
            </a:r>
            <a:r>
              <a:rPr lang="en-US" sz="2000" dirty="0">
                <a:effectLst/>
                <a:ea typeface="Calibri" panose="020F0502020204030204" pitchFamily="34" charset="0"/>
              </a:rPr>
              <a:t> is tucked up extending in an arched line from the deep </a:t>
            </a:r>
          </a:p>
          <a:p>
            <a:pPr marL="0" marR="0" indent="0" algn="just">
              <a:spcBef>
                <a:spcPts val="0"/>
              </a:spcBef>
              <a:spcAft>
                <a:spcPts val="0"/>
              </a:spcAft>
              <a:buClr>
                <a:schemeClr val="tx1"/>
              </a:buClr>
              <a:buNone/>
            </a:pPr>
            <a:r>
              <a:rPr lang="en-US" sz="2000" dirty="0">
                <a:effectLst/>
                <a:ea typeface="Calibri" panose="020F0502020204030204" pitchFamily="34" charset="0"/>
              </a:rPr>
              <a:t>brisket. </a:t>
            </a:r>
          </a:p>
          <a:p>
            <a:pPr marL="0" marR="0" algn="just">
              <a:spcBef>
                <a:spcPts val="0"/>
              </a:spcBef>
              <a:spcAft>
                <a:spcPts val="0"/>
              </a:spcAft>
              <a:buClr>
                <a:schemeClr val="tx1"/>
              </a:buClr>
            </a:pPr>
            <a:endParaRPr lang="en-US" sz="2000" dirty="0">
              <a:effectLst/>
              <a:ea typeface="Calibri" panose="020F0502020204030204" pitchFamily="34" charset="0"/>
            </a:endParaRPr>
          </a:p>
          <a:p>
            <a:pPr marL="0" marR="0" algn="just">
              <a:spcBef>
                <a:spcPts val="0"/>
              </a:spcBef>
              <a:spcAft>
                <a:spcPts val="0"/>
              </a:spcAft>
              <a:buClr>
                <a:schemeClr val="tx1"/>
              </a:buClr>
            </a:pPr>
            <a:r>
              <a:rPr lang="en-US" sz="2000" dirty="0">
                <a:effectLst/>
                <a:ea typeface="Calibri" panose="020F0502020204030204" pitchFamily="34" charset="0"/>
              </a:rPr>
              <a:t>The taper style</a:t>
            </a:r>
            <a:r>
              <a:rPr lang="en-US" sz="2000" b="1" dirty="0">
                <a:effectLst/>
                <a:ea typeface="Calibri" panose="020F0502020204030204" pitchFamily="34" charset="0"/>
              </a:rPr>
              <a:t> </a:t>
            </a:r>
            <a:r>
              <a:rPr lang="en-US" sz="2000" b="1" i="1" dirty="0">
                <a:effectLst/>
                <a:ea typeface="Calibri" panose="020F0502020204030204" pitchFamily="34" charset="0"/>
              </a:rPr>
              <a:t>tail</a:t>
            </a:r>
            <a:r>
              <a:rPr lang="en-US" sz="2000" dirty="0">
                <a:effectLst/>
                <a:ea typeface="Calibri" panose="020F0502020204030204" pitchFamily="34" charset="0"/>
              </a:rPr>
              <a:t> is moderately short reaching no further than</a:t>
            </a:r>
          </a:p>
          <a:p>
            <a:pPr marL="0" marR="0" indent="0" algn="just">
              <a:spcBef>
                <a:spcPts val="0"/>
              </a:spcBef>
              <a:spcAft>
                <a:spcPts val="0"/>
              </a:spcAft>
              <a:buClr>
                <a:schemeClr val="tx1"/>
              </a:buClr>
              <a:buNone/>
            </a:pPr>
            <a:r>
              <a:rPr lang="en-US" sz="2000" dirty="0">
                <a:effectLst/>
                <a:ea typeface="Calibri" panose="020F0502020204030204" pitchFamily="34" charset="0"/>
              </a:rPr>
              <a:t> the hock joint. It is set on at the end of the croup being thicker </a:t>
            </a:r>
          </a:p>
          <a:p>
            <a:pPr marL="0" marR="0" indent="0" algn="just">
              <a:spcBef>
                <a:spcPts val="0"/>
              </a:spcBef>
              <a:spcAft>
                <a:spcPts val="0"/>
              </a:spcAft>
              <a:buClr>
                <a:schemeClr val="tx1"/>
              </a:buClr>
              <a:buNone/>
            </a:pPr>
            <a:r>
              <a:rPr lang="en-US" sz="2000" dirty="0">
                <a:effectLst/>
                <a:ea typeface="Calibri" panose="020F0502020204030204" pitchFamily="34" charset="0"/>
              </a:rPr>
              <a:t>where it joins the body. The tail tapers to a point carried no higher </a:t>
            </a:r>
          </a:p>
          <a:p>
            <a:pPr marL="0" marR="0" indent="0" algn="just">
              <a:spcBef>
                <a:spcPts val="0"/>
              </a:spcBef>
              <a:spcAft>
                <a:spcPts val="0"/>
              </a:spcAft>
              <a:buClr>
                <a:schemeClr val="tx1"/>
              </a:buClr>
              <a:buNone/>
            </a:pPr>
            <a:r>
              <a:rPr lang="en-US" sz="2000" dirty="0">
                <a:effectLst/>
                <a:ea typeface="Calibri" panose="020F0502020204030204" pitchFamily="34" charset="0"/>
              </a:rPr>
              <a:t>than the back.</a:t>
            </a:r>
            <a:r>
              <a:rPr lang="en-US" sz="2000" b="1" dirty="0">
                <a:effectLst/>
                <a:ea typeface="Calibri" panose="020F0502020204030204" pitchFamily="34" charset="0"/>
              </a:rPr>
              <a:t> </a:t>
            </a:r>
          </a:p>
          <a:p>
            <a:pPr marL="0" marR="0" algn="just">
              <a:spcBef>
                <a:spcPts val="0"/>
              </a:spcBef>
              <a:spcAft>
                <a:spcPts val="0"/>
              </a:spcAft>
              <a:buClr>
                <a:schemeClr val="tx1"/>
              </a:buClr>
            </a:pPr>
            <a:endParaRPr lang="en-US" sz="2000" dirty="0">
              <a:effectLst/>
              <a:ea typeface="Times New Roman" panose="02020603050405020304" pitchFamily="18" charset="0"/>
            </a:endParaRPr>
          </a:p>
          <a:p>
            <a:pPr marL="0" marR="0" algn="just">
              <a:spcBef>
                <a:spcPts val="0"/>
              </a:spcBef>
              <a:spcAft>
                <a:spcPts val="0"/>
              </a:spcAft>
              <a:buClr>
                <a:schemeClr val="tx1"/>
              </a:buClr>
            </a:pPr>
            <a:r>
              <a:rPr lang="en-US" sz="2000" b="1" i="1" dirty="0">
                <a:effectLst/>
                <a:ea typeface="Calibri" panose="020F0502020204030204" pitchFamily="34" charset="0"/>
              </a:rPr>
              <a:t>While standing or in motion, a flat or roached back is a </a:t>
            </a:r>
          </a:p>
          <a:p>
            <a:pPr marL="0" marR="0" indent="0" algn="just">
              <a:spcBef>
                <a:spcPts val="0"/>
              </a:spcBef>
              <a:spcAft>
                <a:spcPts val="0"/>
              </a:spcAft>
              <a:buClr>
                <a:schemeClr val="tx1"/>
              </a:buClr>
              <a:buNone/>
            </a:pPr>
            <a:r>
              <a:rPr lang="en-US" sz="2000" b="1" i="1" dirty="0">
                <a:effectLst/>
                <a:ea typeface="Calibri" panose="020F0502020204030204" pitchFamily="34" charset="0"/>
              </a:rPr>
              <a:t>serious fault for both varieties. </a:t>
            </a:r>
            <a:endParaRPr lang="en-US" sz="2000" dirty="0">
              <a:effectLst/>
              <a:ea typeface="Times New Roman" panose="02020603050405020304" pitchFamily="18" charset="0"/>
            </a:endParaRPr>
          </a:p>
          <a:p>
            <a:pPr>
              <a:buClr>
                <a:schemeClr val="tx1"/>
              </a:buClr>
            </a:pPr>
            <a:endParaRPr lang="en-US" sz="2000" dirty="0"/>
          </a:p>
        </p:txBody>
      </p:sp>
      <p:sp>
        <p:nvSpPr>
          <p:cNvPr id="10" name="Rectangle 9">
            <a:extLst>
              <a:ext uri="{FF2B5EF4-FFF2-40B4-BE49-F238E27FC236}">
                <a16:creationId xmlns:a16="http://schemas.microsoft.com/office/drawing/2014/main" id="{6B424749-EEE0-49C9-9ABF-97B171A3E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C7F049AC-F59F-4A4D-8348-92A0ED9868A7}"/>
              </a:ext>
            </a:extLst>
          </p:cNvPr>
          <p:cNvPicPr>
            <a:picLocks noChangeAspect="1"/>
          </p:cNvPicPr>
          <p:nvPr/>
        </p:nvPicPr>
        <p:blipFill>
          <a:blip r:embed="rId2"/>
          <a:stretch>
            <a:fillRect/>
          </a:stretch>
        </p:blipFill>
        <p:spPr>
          <a:xfrm>
            <a:off x="7723164" y="4012391"/>
            <a:ext cx="4239796" cy="2718999"/>
          </a:xfrm>
          <a:prstGeom prst="rect">
            <a:avLst/>
          </a:prstGeom>
        </p:spPr>
      </p:pic>
      <p:sp>
        <p:nvSpPr>
          <p:cNvPr id="2" name="TextBox 1">
            <a:extLst>
              <a:ext uri="{FF2B5EF4-FFF2-40B4-BE49-F238E27FC236}">
                <a16:creationId xmlns:a16="http://schemas.microsoft.com/office/drawing/2014/main" id="{359AC709-F1FB-459A-9307-101D358B0CAE}"/>
              </a:ext>
            </a:extLst>
          </p:cNvPr>
          <p:cNvSpPr txBox="1"/>
          <p:nvPr/>
        </p:nvSpPr>
        <p:spPr>
          <a:xfrm>
            <a:off x="3486443" y="126610"/>
            <a:ext cx="5219114" cy="984885"/>
          </a:xfrm>
          <a:prstGeom prst="rect">
            <a:avLst/>
          </a:prstGeom>
          <a:noFill/>
        </p:spPr>
        <p:txBody>
          <a:bodyPr wrap="square" rtlCol="0">
            <a:spAutoFit/>
          </a:bodyPr>
          <a:lstStyle/>
          <a:p>
            <a:r>
              <a:rPr lang="en-US" sz="4000" b="1" dirty="0">
                <a:effectLst/>
                <a:latin typeface="+mj-lt"/>
                <a:ea typeface="Calibri" panose="020F0502020204030204" pitchFamily="34" charset="0"/>
              </a:rPr>
              <a:t>Neck, Topline, Body</a:t>
            </a:r>
            <a:endParaRPr lang="en-US" sz="4000" dirty="0">
              <a:effectLst/>
              <a:latin typeface="+mj-lt"/>
              <a:ea typeface="Calibri" panose="020F0502020204030204" pitchFamily="34" charset="0"/>
            </a:endParaRPr>
          </a:p>
          <a:p>
            <a:endParaRPr lang="en-US" dirty="0"/>
          </a:p>
        </p:txBody>
      </p:sp>
    </p:spTree>
    <p:extLst>
      <p:ext uri="{BB962C8B-B14F-4D97-AF65-F5344CB8AC3E}">
        <p14:creationId xmlns:p14="http://schemas.microsoft.com/office/powerpoint/2010/main" val="1459911037"/>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441B07-E12D-4B35-BF8C-F38C15BEBDA1}"/>
              </a:ext>
            </a:extLst>
          </p:cNvPr>
          <p:cNvSpPr txBox="1"/>
          <p:nvPr/>
        </p:nvSpPr>
        <p:spPr>
          <a:xfrm>
            <a:off x="4090987" y="106282"/>
            <a:ext cx="4010025" cy="707886"/>
          </a:xfrm>
          <a:prstGeom prst="rect">
            <a:avLst/>
          </a:prstGeom>
          <a:noFill/>
        </p:spPr>
        <p:txBody>
          <a:bodyPr wrap="square" rtlCol="0">
            <a:spAutoFit/>
          </a:bodyPr>
          <a:lstStyle/>
          <a:p>
            <a:pPr algn="ctr"/>
            <a:r>
              <a:rPr lang="en-US" sz="4000" dirty="0"/>
              <a:t>Slight Subtle Arch</a:t>
            </a:r>
          </a:p>
        </p:txBody>
      </p:sp>
      <p:pic>
        <p:nvPicPr>
          <p:cNvPr id="6" name="Picture 5">
            <a:extLst>
              <a:ext uri="{FF2B5EF4-FFF2-40B4-BE49-F238E27FC236}">
                <a16:creationId xmlns:a16="http://schemas.microsoft.com/office/drawing/2014/main" id="{192B17E2-C23A-49A3-B191-A05BFEAAB3E4}"/>
              </a:ext>
            </a:extLst>
          </p:cNvPr>
          <p:cNvPicPr>
            <a:picLocks noChangeAspect="1"/>
          </p:cNvPicPr>
          <p:nvPr/>
        </p:nvPicPr>
        <p:blipFill>
          <a:blip r:embed="rId2"/>
          <a:stretch>
            <a:fillRect/>
          </a:stretch>
        </p:blipFill>
        <p:spPr>
          <a:xfrm>
            <a:off x="1008185" y="3921479"/>
            <a:ext cx="3743325" cy="2790825"/>
          </a:xfrm>
          <a:prstGeom prst="rect">
            <a:avLst/>
          </a:prstGeom>
        </p:spPr>
      </p:pic>
      <p:pic>
        <p:nvPicPr>
          <p:cNvPr id="8" name="Picture 7">
            <a:extLst>
              <a:ext uri="{FF2B5EF4-FFF2-40B4-BE49-F238E27FC236}">
                <a16:creationId xmlns:a16="http://schemas.microsoft.com/office/drawing/2014/main" id="{FC5E16D4-D11E-41F3-9F02-72D90EAB1E5D}"/>
              </a:ext>
            </a:extLst>
          </p:cNvPr>
          <p:cNvPicPr>
            <a:picLocks noChangeAspect="1"/>
          </p:cNvPicPr>
          <p:nvPr/>
        </p:nvPicPr>
        <p:blipFill>
          <a:blip r:embed="rId3"/>
          <a:stretch>
            <a:fillRect/>
          </a:stretch>
        </p:blipFill>
        <p:spPr>
          <a:xfrm>
            <a:off x="3959862" y="967411"/>
            <a:ext cx="4272273" cy="2800825"/>
          </a:xfrm>
          <a:prstGeom prst="rect">
            <a:avLst/>
          </a:prstGeom>
        </p:spPr>
      </p:pic>
      <p:pic>
        <p:nvPicPr>
          <p:cNvPr id="10" name="Picture 9">
            <a:extLst>
              <a:ext uri="{FF2B5EF4-FFF2-40B4-BE49-F238E27FC236}">
                <a16:creationId xmlns:a16="http://schemas.microsoft.com/office/drawing/2014/main" id="{6801A9A3-1254-4B05-9253-7286A752E121}"/>
              </a:ext>
            </a:extLst>
          </p:cNvPr>
          <p:cNvPicPr>
            <a:picLocks noChangeAspect="1"/>
          </p:cNvPicPr>
          <p:nvPr/>
        </p:nvPicPr>
        <p:blipFill>
          <a:blip r:embed="rId4"/>
          <a:stretch>
            <a:fillRect/>
          </a:stretch>
        </p:blipFill>
        <p:spPr>
          <a:xfrm>
            <a:off x="7790132" y="3921479"/>
            <a:ext cx="3743325" cy="2800825"/>
          </a:xfrm>
          <a:prstGeom prst="rect">
            <a:avLst/>
          </a:prstGeom>
        </p:spPr>
      </p:pic>
    </p:spTree>
    <p:extLst>
      <p:ext uri="{BB962C8B-B14F-4D97-AF65-F5344CB8AC3E}">
        <p14:creationId xmlns:p14="http://schemas.microsoft.com/office/powerpoint/2010/main" val="762086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F132B0-A40E-4CE6-B146-ECD19D9B1AF3}"/>
              </a:ext>
            </a:extLst>
          </p:cNvPr>
          <p:cNvSpPr txBox="1"/>
          <p:nvPr/>
        </p:nvSpPr>
        <p:spPr>
          <a:xfrm>
            <a:off x="3349441" y="263813"/>
            <a:ext cx="6017994" cy="707886"/>
          </a:xfrm>
          <a:prstGeom prst="rect">
            <a:avLst/>
          </a:prstGeom>
          <a:noFill/>
        </p:spPr>
        <p:txBody>
          <a:bodyPr wrap="none" rtlCol="0">
            <a:spAutoFit/>
          </a:bodyPr>
          <a:lstStyle/>
          <a:p>
            <a:r>
              <a:rPr lang="en-US" sz="4000" dirty="0"/>
              <a:t>History and Background</a:t>
            </a:r>
          </a:p>
        </p:txBody>
      </p:sp>
      <p:sp>
        <p:nvSpPr>
          <p:cNvPr id="5" name="TextBox 4">
            <a:extLst>
              <a:ext uri="{FF2B5EF4-FFF2-40B4-BE49-F238E27FC236}">
                <a16:creationId xmlns:a16="http://schemas.microsoft.com/office/drawing/2014/main" id="{EBA2D716-944C-4AA9-B6FF-0BF44EB4D575}"/>
              </a:ext>
            </a:extLst>
          </p:cNvPr>
          <p:cNvSpPr txBox="1"/>
          <p:nvPr/>
        </p:nvSpPr>
        <p:spPr>
          <a:xfrm>
            <a:off x="766916" y="1101279"/>
            <a:ext cx="11110530" cy="1600438"/>
          </a:xfrm>
          <a:prstGeom prst="rect">
            <a:avLst/>
          </a:prstGeom>
          <a:noFill/>
        </p:spPr>
        <p:txBody>
          <a:bodyPr wrap="square" rtlCol="0">
            <a:spAutoFit/>
          </a:bodyPr>
          <a:lstStyle/>
          <a:p>
            <a:pPr marL="285750" indent="-285750">
              <a:buFont typeface="Arial" panose="020B0604020202020204" pitchFamily="34" charset="0"/>
              <a:buChar char="•"/>
            </a:pPr>
            <a:r>
              <a:rPr lang="en-US" sz="2000" dirty="0"/>
              <a:t>Oldest of the identifiable Terrier Breeds</a:t>
            </a:r>
          </a:p>
          <a:p>
            <a:pPr marL="285750" indent="-285750">
              <a:buFont typeface="Arial" panose="020B0604020202020204" pitchFamily="34" charset="0"/>
              <a:buChar char="•"/>
            </a:pPr>
            <a:r>
              <a:rPr lang="en-US" sz="2000" dirty="0"/>
              <a:t>1570: </a:t>
            </a:r>
            <a:r>
              <a:rPr lang="en-US" sz="2000" i="1" dirty="0"/>
              <a:t>Dr. Caius Encyclopedia of Dogs </a:t>
            </a:r>
            <a:r>
              <a:rPr lang="en-US" sz="2000" dirty="0"/>
              <a:t>mentioned Black &amp; Tan Terrier as rougher in coat &amp; shorter on leg</a:t>
            </a:r>
          </a:p>
          <a:p>
            <a:pPr marL="285750" indent="-285750">
              <a:buFont typeface="Arial" panose="020B0604020202020204" pitchFamily="34" charset="0"/>
              <a:buChar char="•"/>
            </a:pPr>
            <a:r>
              <a:rPr lang="en-US" sz="2000" dirty="0"/>
              <a:t>Early 1800s: </a:t>
            </a:r>
            <a:r>
              <a:rPr lang="en-US" sz="2000" i="1" dirty="0"/>
              <a:t>The Dog in Health and Disease</a:t>
            </a:r>
            <a:r>
              <a:rPr lang="en-US" sz="2000" dirty="0"/>
              <a:t>, by </a:t>
            </a:r>
            <a:r>
              <a:rPr lang="en-US" sz="2000" dirty="0" err="1"/>
              <a:t>J.A.Walsh</a:t>
            </a:r>
            <a:r>
              <a:rPr lang="en-US" sz="2000" dirty="0"/>
              <a:t>, Devoted a full chapter to the </a:t>
            </a:r>
          </a:p>
          <a:p>
            <a:r>
              <a:rPr lang="en-US" sz="2000" dirty="0"/>
              <a:t>Black and Tan terrier, giving them recognition as an established breed.</a:t>
            </a:r>
          </a:p>
          <a:p>
            <a:pPr marL="285750" indent="-28575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D187DF77-BD04-4C79-B82F-AE34895304C4}"/>
              </a:ext>
            </a:extLst>
          </p:cNvPr>
          <p:cNvSpPr txBox="1"/>
          <p:nvPr/>
        </p:nvSpPr>
        <p:spPr>
          <a:xfrm>
            <a:off x="6358439" y="3032553"/>
            <a:ext cx="5519007" cy="400110"/>
          </a:xfrm>
          <a:prstGeom prst="rect">
            <a:avLst/>
          </a:prstGeom>
          <a:noFill/>
        </p:spPr>
        <p:txBody>
          <a:bodyPr wrap="square" rtlCol="0">
            <a:spAutoFit/>
          </a:bodyPr>
          <a:lstStyle/>
          <a:p>
            <a:r>
              <a:rPr lang="en-US" sz="2000" dirty="0"/>
              <a:t>Mr. Walsh’s description might serve well today:</a:t>
            </a:r>
          </a:p>
        </p:txBody>
      </p:sp>
      <p:sp>
        <p:nvSpPr>
          <p:cNvPr id="8" name="TextBox 7">
            <a:extLst>
              <a:ext uri="{FF2B5EF4-FFF2-40B4-BE49-F238E27FC236}">
                <a16:creationId xmlns:a16="http://schemas.microsoft.com/office/drawing/2014/main" id="{E11B236B-0B49-491E-8E13-C15C83CE0908}"/>
              </a:ext>
            </a:extLst>
          </p:cNvPr>
          <p:cNvSpPr txBox="1"/>
          <p:nvPr/>
        </p:nvSpPr>
        <p:spPr>
          <a:xfrm>
            <a:off x="7254967" y="3586285"/>
            <a:ext cx="3463512" cy="1938992"/>
          </a:xfrm>
          <a:prstGeom prst="rect">
            <a:avLst/>
          </a:prstGeom>
          <a:noFill/>
        </p:spPr>
        <p:txBody>
          <a:bodyPr wrap="none" rtlCol="0">
            <a:spAutoFit/>
          </a:bodyPr>
          <a:lstStyle/>
          <a:p>
            <a:pPr marL="285750" indent="-285750">
              <a:buFont typeface="Arial" panose="020B0604020202020204" pitchFamily="34" charset="0"/>
              <a:buChar char="•"/>
            </a:pPr>
            <a:r>
              <a:rPr lang="en-US" sz="2000" dirty="0"/>
              <a:t>Smooth coated</a:t>
            </a:r>
          </a:p>
          <a:p>
            <a:pPr marL="285750" indent="-285750">
              <a:buFont typeface="Arial" panose="020B0604020202020204" pitchFamily="34" charset="0"/>
              <a:buChar char="•"/>
            </a:pPr>
            <a:r>
              <a:rPr lang="en-US" sz="2000" dirty="0"/>
              <a:t>Nose-long, tapering</a:t>
            </a:r>
          </a:p>
          <a:p>
            <a:pPr marL="285750" indent="-285750">
              <a:buFont typeface="Arial" panose="020B0604020202020204" pitchFamily="34" charset="0"/>
              <a:buChar char="•"/>
            </a:pPr>
            <a:r>
              <a:rPr lang="en-US" sz="2000" dirty="0"/>
              <a:t>Skull-narrow and flat</a:t>
            </a:r>
          </a:p>
          <a:p>
            <a:pPr marL="285750" indent="-285750">
              <a:buFont typeface="Arial" panose="020B0604020202020204" pitchFamily="34" charset="0"/>
              <a:buChar char="•"/>
            </a:pPr>
            <a:r>
              <a:rPr lang="en-US" sz="2000" dirty="0"/>
              <a:t>Eyes-small and bright</a:t>
            </a:r>
          </a:p>
          <a:p>
            <a:pPr marL="285750" indent="-285750">
              <a:buFont typeface="Arial" panose="020B0604020202020204" pitchFamily="34" charset="0"/>
              <a:buChar char="•"/>
            </a:pPr>
            <a:r>
              <a:rPr lang="en-US" sz="2000" dirty="0"/>
              <a:t>Chest-rather deep than wide</a:t>
            </a:r>
          </a:p>
          <a:p>
            <a:pPr marL="285750" indent="-285750">
              <a:buFont typeface="Arial" panose="020B0604020202020204" pitchFamily="34" charset="0"/>
              <a:buChar char="•"/>
            </a:pPr>
            <a:r>
              <a:rPr lang="en-US" sz="2000" dirty="0"/>
              <a:t>Color-ONLY black and tan</a:t>
            </a:r>
          </a:p>
        </p:txBody>
      </p:sp>
      <p:pic>
        <p:nvPicPr>
          <p:cNvPr id="10" name="Picture 9">
            <a:extLst>
              <a:ext uri="{FF2B5EF4-FFF2-40B4-BE49-F238E27FC236}">
                <a16:creationId xmlns:a16="http://schemas.microsoft.com/office/drawing/2014/main" id="{C13A5696-41BB-47F1-AC32-E7BF4C7BDB65}"/>
              </a:ext>
            </a:extLst>
          </p:cNvPr>
          <p:cNvPicPr>
            <a:picLocks noChangeAspect="1"/>
          </p:cNvPicPr>
          <p:nvPr/>
        </p:nvPicPr>
        <p:blipFill>
          <a:blip r:embed="rId2"/>
          <a:stretch>
            <a:fillRect/>
          </a:stretch>
        </p:blipFill>
        <p:spPr>
          <a:xfrm>
            <a:off x="1473521" y="2488871"/>
            <a:ext cx="4566562" cy="4133820"/>
          </a:xfrm>
          <a:prstGeom prst="rect">
            <a:avLst/>
          </a:prstGeom>
        </p:spPr>
      </p:pic>
    </p:spTree>
    <p:extLst>
      <p:ext uri="{BB962C8B-B14F-4D97-AF65-F5344CB8AC3E}">
        <p14:creationId xmlns:p14="http://schemas.microsoft.com/office/powerpoint/2010/main" val="459304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F5554-F069-4B4D-BE74-D7DDA78670EC}"/>
              </a:ext>
            </a:extLst>
          </p:cNvPr>
          <p:cNvSpPr txBox="1"/>
          <p:nvPr/>
        </p:nvSpPr>
        <p:spPr>
          <a:xfrm>
            <a:off x="2426314" y="117325"/>
            <a:ext cx="8229600" cy="707886"/>
          </a:xfrm>
          <a:prstGeom prst="rect">
            <a:avLst/>
          </a:prstGeom>
          <a:noFill/>
        </p:spPr>
        <p:txBody>
          <a:bodyPr wrap="square" rtlCol="0">
            <a:spAutoFit/>
          </a:bodyPr>
          <a:lstStyle/>
          <a:p>
            <a:pPr algn="ctr"/>
            <a:r>
              <a:rPr lang="en-US" sz="4000" dirty="0"/>
              <a:t>Why judged moving?</a:t>
            </a:r>
          </a:p>
        </p:txBody>
      </p:sp>
      <p:pic>
        <p:nvPicPr>
          <p:cNvPr id="6" name="Picture 5">
            <a:extLst>
              <a:ext uri="{FF2B5EF4-FFF2-40B4-BE49-F238E27FC236}">
                <a16:creationId xmlns:a16="http://schemas.microsoft.com/office/drawing/2014/main" id="{5E047820-FA0E-48DB-B0BE-512287F199F4}"/>
              </a:ext>
            </a:extLst>
          </p:cNvPr>
          <p:cNvPicPr>
            <a:picLocks noChangeAspect="1"/>
          </p:cNvPicPr>
          <p:nvPr/>
        </p:nvPicPr>
        <p:blipFill>
          <a:blip r:embed="rId2"/>
          <a:stretch>
            <a:fillRect/>
          </a:stretch>
        </p:blipFill>
        <p:spPr>
          <a:xfrm>
            <a:off x="743479" y="1619104"/>
            <a:ext cx="5249647" cy="4064243"/>
          </a:xfrm>
          <a:prstGeom prst="rect">
            <a:avLst/>
          </a:prstGeom>
        </p:spPr>
      </p:pic>
      <p:pic>
        <p:nvPicPr>
          <p:cNvPr id="8" name="Picture 7">
            <a:extLst>
              <a:ext uri="{FF2B5EF4-FFF2-40B4-BE49-F238E27FC236}">
                <a16:creationId xmlns:a16="http://schemas.microsoft.com/office/drawing/2014/main" id="{62E8D33A-D52A-4FAD-AB67-F01F03CE9AF4}"/>
              </a:ext>
            </a:extLst>
          </p:cNvPr>
          <p:cNvPicPr>
            <a:picLocks noChangeAspect="1"/>
          </p:cNvPicPr>
          <p:nvPr/>
        </p:nvPicPr>
        <p:blipFill>
          <a:blip r:embed="rId3"/>
          <a:stretch>
            <a:fillRect/>
          </a:stretch>
        </p:blipFill>
        <p:spPr>
          <a:xfrm>
            <a:off x="6639588" y="1619104"/>
            <a:ext cx="5277066" cy="4064244"/>
          </a:xfrm>
          <a:prstGeom prst="rect">
            <a:avLst/>
          </a:prstGeom>
        </p:spPr>
      </p:pic>
    </p:spTree>
    <p:extLst>
      <p:ext uri="{BB962C8B-B14F-4D97-AF65-F5344CB8AC3E}">
        <p14:creationId xmlns:p14="http://schemas.microsoft.com/office/powerpoint/2010/main" val="3273151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55ABEB-FD72-44CA-906D-D6B4435C730D}"/>
              </a:ext>
            </a:extLst>
          </p:cNvPr>
          <p:cNvSpPr txBox="1"/>
          <p:nvPr/>
        </p:nvSpPr>
        <p:spPr>
          <a:xfrm>
            <a:off x="1981200" y="300205"/>
            <a:ext cx="8229600" cy="707886"/>
          </a:xfrm>
          <a:prstGeom prst="rect">
            <a:avLst/>
          </a:prstGeom>
          <a:noFill/>
        </p:spPr>
        <p:txBody>
          <a:bodyPr wrap="square" rtlCol="0">
            <a:spAutoFit/>
          </a:bodyPr>
          <a:lstStyle/>
          <a:p>
            <a:pPr algn="ctr"/>
            <a:r>
              <a:rPr lang="en-US" sz="4000" dirty="0"/>
              <a:t>Why judged moving?</a:t>
            </a:r>
          </a:p>
        </p:txBody>
      </p:sp>
      <p:pic>
        <p:nvPicPr>
          <p:cNvPr id="6" name="Picture 5">
            <a:extLst>
              <a:ext uri="{FF2B5EF4-FFF2-40B4-BE49-F238E27FC236}">
                <a16:creationId xmlns:a16="http://schemas.microsoft.com/office/drawing/2014/main" id="{38211AF3-6645-4618-8E74-95D05C86F578}"/>
              </a:ext>
            </a:extLst>
          </p:cNvPr>
          <p:cNvPicPr>
            <a:picLocks noChangeAspect="1"/>
          </p:cNvPicPr>
          <p:nvPr/>
        </p:nvPicPr>
        <p:blipFill>
          <a:blip r:embed="rId2"/>
          <a:stretch>
            <a:fillRect/>
          </a:stretch>
        </p:blipFill>
        <p:spPr>
          <a:xfrm>
            <a:off x="913010" y="1695450"/>
            <a:ext cx="4867588" cy="4508402"/>
          </a:xfrm>
          <a:prstGeom prst="rect">
            <a:avLst/>
          </a:prstGeom>
        </p:spPr>
      </p:pic>
      <p:pic>
        <p:nvPicPr>
          <p:cNvPr id="8" name="Picture 7">
            <a:extLst>
              <a:ext uri="{FF2B5EF4-FFF2-40B4-BE49-F238E27FC236}">
                <a16:creationId xmlns:a16="http://schemas.microsoft.com/office/drawing/2014/main" id="{326CD076-C3AC-43B7-B1AE-FEE0D0819E20}"/>
              </a:ext>
            </a:extLst>
          </p:cNvPr>
          <p:cNvPicPr>
            <a:picLocks noChangeAspect="1"/>
          </p:cNvPicPr>
          <p:nvPr/>
        </p:nvPicPr>
        <p:blipFill>
          <a:blip r:embed="rId3"/>
          <a:stretch>
            <a:fillRect/>
          </a:stretch>
        </p:blipFill>
        <p:spPr>
          <a:xfrm>
            <a:off x="6096000" y="1704974"/>
            <a:ext cx="5971098" cy="4393369"/>
          </a:xfrm>
          <a:prstGeom prst="rect">
            <a:avLst/>
          </a:prstGeom>
        </p:spPr>
      </p:pic>
    </p:spTree>
    <p:extLst>
      <p:ext uri="{BB962C8B-B14F-4D97-AF65-F5344CB8AC3E}">
        <p14:creationId xmlns:p14="http://schemas.microsoft.com/office/powerpoint/2010/main" val="1064085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E5B180-C231-458D-BD51-4E790708C0B0}"/>
              </a:ext>
            </a:extLst>
          </p:cNvPr>
          <p:cNvSpPr txBox="1"/>
          <p:nvPr/>
        </p:nvSpPr>
        <p:spPr>
          <a:xfrm>
            <a:off x="3111048" y="192099"/>
            <a:ext cx="5969904" cy="707886"/>
          </a:xfrm>
          <a:prstGeom prst="rect">
            <a:avLst/>
          </a:prstGeom>
          <a:noFill/>
        </p:spPr>
        <p:txBody>
          <a:bodyPr wrap="none" rtlCol="0">
            <a:spAutoFit/>
          </a:bodyPr>
          <a:lstStyle/>
          <a:p>
            <a:r>
              <a:rPr lang="en-US" sz="4000" dirty="0"/>
              <a:t>Review: Neck, Body, Topline</a:t>
            </a:r>
          </a:p>
        </p:txBody>
      </p:sp>
      <p:pic>
        <p:nvPicPr>
          <p:cNvPr id="6" name="Picture 5">
            <a:extLst>
              <a:ext uri="{FF2B5EF4-FFF2-40B4-BE49-F238E27FC236}">
                <a16:creationId xmlns:a16="http://schemas.microsoft.com/office/drawing/2014/main" id="{BAF4960E-B8D3-46A0-B23B-412B1B06C4A2}"/>
              </a:ext>
            </a:extLst>
          </p:cNvPr>
          <p:cNvPicPr>
            <a:picLocks noChangeAspect="1"/>
          </p:cNvPicPr>
          <p:nvPr/>
        </p:nvPicPr>
        <p:blipFill>
          <a:blip r:embed="rId2"/>
          <a:stretch>
            <a:fillRect/>
          </a:stretch>
        </p:blipFill>
        <p:spPr>
          <a:xfrm>
            <a:off x="1660560" y="992726"/>
            <a:ext cx="8914064" cy="2608604"/>
          </a:xfrm>
          <a:prstGeom prst="rect">
            <a:avLst/>
          </a:prstGeom>
        </p:spPr>
      </p:pic>
      <p:pic>
        <p:nvPicPr>
          <p:cNvPr id="8" name="Picture 7">
            <a:extLst>
              <a:ext uri="{FF2B5EF4-FFF2-40B4-BE49-F238E27FC236}">
                <a16:creationId xmlns:a16="http://schemas.microsoft.com/office/drawing/2014/main" id="{4AC8FF7C-A03B-49BE-9457-70F764174C6D}"/>
              </a:ext>
            </a:extLst>
          </p:cNvPr>
          <p:cNvPicPr>
            <a:picLocks noChangeAspect="1"/>
          </p:cNvPicPr>
          <p:nvPr/>
        </p:nvPicPr>
        <p:blipFill>
          <a:blip r:embed="rId3"/>
          <a:stretch>
            <a:fillRect/>
          </a:stretch>
        </p:blipFill>
        <p:spPr>
          <a:xfrm>
            <a:off x="1359877" y="3694071"/>
            <a:ext cx="4191142" cy="3050434"/>
          </a:xfrm>
          <a:prstGeom prst="rect">
            <a:avLst/>
          </a:prstGeom>
        </p:spPr>
      </p:pic>
      <p:pic>
        <p:nvPicPr>
          <p:cNvPr id="10" name="Picture 9">
            <a:extLst>
              <a:ext uri="{FF2B5EF4-FFF2-40B4-BE49-F238E27FC236}">
                <a16:creationId xmlns:a16="http://schemas.microsoft.com/office/drawing/2014/main" id="{5EDBBFE8-A78B-4416-AEFB-7758274AED12}"/>
              </a:ext>
            </a:extLst>
          </p:cNvPr>
          <p:cNvPicPr>
            <a:picLocks noChangeAspect="1"/>
          </p:cNvPicPr>
          <p:nvPr/>
        </p:nvPicPr>
        <p:blipFill>
          <a:blip r:embed="rId4"/>
          <a:stretch>
            <a:fillRect/>
          </a:stretch>
        </p:blipFill>
        <p:spPr>
          <a:xfrm>
            <a:off x="7091147" y="3691171"/>
            <a:ext cx="4191142" cy="2969882"/>
          </a:xfrm>
          <a:prstGeom prst="rect">
            <a:avLst/>
          </a:prstGeom>
        </p:spPr>
      </p:pic>
    </p:spTree>
    <p:extLst>
      <p:ext uri="{BB962C8B-B14F-4D97-AF65-F5344CB8AC3E}">
        <p14:creationId xmlns:p14="http://schemas.microsoft.com/office/powerpoint/2010/main" val="679851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B0431E-0B04-44A1-9C51-531E28D18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7EB8853-DB2B-4325-9180-597D01D9E0F7}"/>
              </a:ext>
            </a:extLst>
          </p:cNvPr>
          <p:cNvSpPr>
            <a:spLocks noGrp="1"/>
          </p:cNvSpPr>
          <p:nvPr>
            <p:ph idx="1"/>
          </p:nvPr>
        </p:nvSpPr>
        <p:spPr>
          <a:xfrm>
            <a:off x="160973" y="767045"/>
            <a:ext cx="8237528" cy="5971379"/>
          </a:xfrm>
        </p:spPr>
        <p:txBody>
          <a:bodyPr>
            <a:normAutofit/>
          </a:bodyPr>
          <a:lstStyle/>
          <a:p>
            <a:pPr marL="0" marR="0" algn="just">
              <a:spcBef>
                <a:spcPts val="0"/>
              </a:spcBef>
              <a:spcAft>
                <a:spcPts val="0"/>
              </a:spcAft>
              <a:buClr>
                <a:schemeClr val="tx1"/>
              </a:buClr>
            </a:pPr>
            <a:r>
              <a:rPr lang="en-US" sz="2400" dirty="0">
                <a:effectLst/>
                <a:ea typeface="Calibri" panose="020F0502020204030204" pitchFamily="34" charset="0"/>
              </a:rPr>
              <a:t>The </a:t>
            </a:r>
            <a:r>
              <a:rPr lang="en-US" sz="2400" b="1" dirty="0">
                <a:effectLst/>
                <a:ea typeface="Calibri" panose="020F0502020204030204" pitchFamily="34" charset="0"/>
              </a:rPr>
              <a:t>shoulder blades</a:t>
            </a:r>
            <a:r>
              <a:rPr lang="en-US" sz="2400" dirty="0">
                <a:effectLst/>
                <a:ea typeface="Calibri" panose="020F0502020204030204" pitchFamily="34" charset="0"/>
              </a:rPr>
              <a:t> and the upper arm are relatively the same length. The distance from the </a:t>
            </a:r>
            <a:r>
              <a:rPr lang="en-US" sz="2400" b="1" i="1" dirty="0">
                <a:effectLst/>
                <a:ea typeface="Calibri" panose="020F0502020204030204" pitchFamily="34" charset="0"/>
              </a:rPr>
              <a:t>elbow</a:t>
            </a:r>
            <a:r>
              <a:rPr lang="en-US" sz="2400" dirty="0">
                <a:effectLst/>
                <a:ea typeface="Calibri" panose="020F0502020204030204" pitchFamily="34" charset="0"/>
              </a:rPr>
              <a:t> to the withers is approximately the same as the distance from the elbow to the ground.  The elbows lie close to the brisket. </a:t>
            </a:r>
          </a:p>
          <a:p>
            <a:pPr marL="0" marR="0" algn="just">
              <a:spcBef>
                <a:spcPts val="0"/>
              </a:spcBef>
              <a:spcAft>
                <a:spcPts val="0"/>
              </a:spcAft>
              <a:buClr>
                <a:schemeClr val="tx1"/>
              </a:buClr>
            </a:pPr>
            <a:endParaRPr lang="en-US" sz="2400" dirty="0">
              <a:effectLst/>
              <a:ea typeface="Calibri" panose="020F0502020204030204" pitchFamily="34" charset="0"/>
            </a:endParaRPr>
          </a:p>
          <a:p>
            <a:pPr marL="0" marR="0" algn="just">
              <a:spcBef>
                <a:spcPts val="0"/>
              </a:spcBef>
              <a:spcAft>
                <a:spcPts val="0"/>
              </a:spcAft>
              <a:buClr>
                <a:schemeClr val="tx1"/>
              </a:buClr>
            </a:pPr>
            <a:r>
              <a:rPr lang="en-US" sz="2400" dirty="0">
                <a:effectLst/>
                <a:ea typeface="Calibri" panose="020F0502020204030204" pitchFamily="34" charset="0"/>
              </a:rPr>
              <a:t>The </a:t>
            </a:r>
            <a:r>
              <a:rPr lang="en-US" sz="2400" b="1" dirty="0">
                <a:effectLst/>
                <a:ea typeface="Calibri" panose="020F0502020204030204" pitchFamily="34" charset="0"/>
              </a:rPr>
              <a:t>shoulders</a:t>
            </a:r>
            <a:r>
              <a:rPr lang="en-US" sz="2400" dirty="0">
                <a:effectLst/>
                <a:ea typeface="Calibri" panose="020F0502020204030204" pitchFamily="34" charset="0"/>
              </a:rPr>
              <a:t> are well laid back. The </a:t>
            </a:r>
            <a:r>
              <a:rPr lang="en-US" sz="2400" b="1" dirty="0">
                <a:effectLst/>
                <a:ea typeface="Calibri" panose="020F0502020204030204" pitchFamily="34" charset="0"/>
              </a:rPr>
              <a:t>forelegs</a:t>
            </a:r>
            <a:r>
              <a:rPr lang="en-US" sz="2400" dirty="0">
                <a:effectLst/>
                <a:ea typeface="Calibri" panose="020F0502020204030204" pitchFamily="34" charset="0"/>
              </a:rPr>
              <a:t> are straight of proportionate length and placed well under the brisket. </a:t>
            </a:r>
          </a:p>
          <a:p>
            <a:pPr marL="0" marR="0" algn="just">
              <a:spcBef>
                <a:spcPts val="0"/>
              </a:spcBef>
              <a:spcAft>
                <a:spcPts val="0"/>
              </a:spcAft>
              <a:buClr>
                <a:schemeClr val="tx1"/>
              </a:buClr>
            </a:pPr>
            <a:endParaRPr lang="en-US" sz="2400" dirty="0">
              <a:effectLst/>
              <a:ea typeface="Calibri" panose="020F0502020204030204" pitchFamily="34" charset="0"/>
            </a:endParaRPr>
          </a:p>
          <a:p>
            <a:pPr marL="0" marR="0" algn="just">
              <a:spcBef>
                <a:spcPts val="0"/>
              </a:spcBef>
              <a:spcAft>
                <a:spcPts val="0"/>
              </a:spcAft>
              <a:buClr>
                <a:schemeClr val="tx1"/>
              </a:buClr>
            </a:pPr>
            <a:r>
              <a:rPr lang="en-US" sz="2400" dirty="0">
                <a:effectLst/>
                <a:ea typeface="Calibri" panose="020F0502020204030204" pitchFamily="34" charset="0"/>
              </a:rPr>
              <a:t>The </a:t>
            </a:r>
            <a:r>
              <a:rPr lang="en-US" sz="2400" b="1" dirty="0">
                <a:effectLst/>
                <a:ea typeface="Calibri" panose="020F0502020204030204" pitchFamily="34" charset="0"/>
              </a:rPr>
              <a:t>pasterns</a:t>
            </a:r>
            <a:r>
              <a:rPr lang="en-US" sz="2400" dirty="0">
                <a:effectLst/>
                <a:ea typeface="Calibri" panose="020F0502020204030204" pitchFamily="34" charset="0"/>
              </a:rPr>
              <a:t> are almost perpendicular. </a:t>
            </a:r>
          </a:p>
          <a:p>
            <a:pPr marL="0" marR="0" algn="just">
              <a:spcBef>
                <a:spcPts val="0"/>
              </a:spcBef>
              <a:spcAft>
                <a:spcPts val="0"/>
              </a:spcAft>
              <a:buClr>
                <a:schemeClr val="tx1"/>
              </a:buClr>
            </a:pPr>
            <a:endParaRPr lang="en-US" sz="2400" dirty="0">
              <a:effectLst/>
              <a:ea typeface="Calibri" panose="020F0502020204030204" pitchFamily="34" charset="0"/>
            </a:endParaRPr>
          </a:p>
          <a:p>
            <a:pPr marL="0" marR="0" algn="just">
              <a:spcBef>
                <a:spcPts val="0"/>
              </a:spcBef>
              <a:spcAft>
                <a:spcPts val="0"/>
              </a:spcAft>
              <a:buClr>
                <a:schemeClr val="tx1"/>
              </a:buClr>
            </a:pPr>
            <a:r>
              <a:rPr lang="en-US" sz="2400" b="1" dirty="0">
                <a:effectLst/>
                <a:ea typeface="Calibri" panose="020F0502020204030204" pitchFamily="34" charset="0"/>
              </a:rPr>
              <a:t>Dew claws</a:t>
            </a:r>
            <a:r>
              <a:rPr lang="en-US" sz="2400" dirty="0">
                <a:effectLst/>
                <a:ea typeface="Calibri" panose="020F0502020204030204" pitchFamily="34" charset="0"/>
              </a:rPr>
              <a:t> may be removed.</a:t>
            </a:r>
          </a:p>
          <a:p>
            <a:pPr marL="0" marR="0" algn="just">
              <a:spcBef>
                <a:spcPts val="0"/>
              </a:spcBef>
              <a:spcAft>
                <a:spcPts val="0"/>
              </a:spcAft>
              <a:buClr>
                <a:schemeClr val="tx1"/>
              </a:buClr>
            </a:pPr>
            <a:endParaRPr lang="en-US" sz="2400" dirty="0">
              <a:effectLst/>
              <a:ea typeface="Times New Roman" panose="02020603050405020304" pitchFamily="18" charset="0"/>
            </a:endParaRPr>
          </a:p>
          <a:p>
            <a:pPr marL="0" marR="0" algn="just">
              <a:spcBef>
                <a:spcPts val="0"/>
              </a:spcBef>
              <a:spcAft>
                <a:spcPts val="0"/>
              </a:spcAft>
              <a:buClr>
                <a:schemeClr val="tx1"/>
              </a:buClr>
            </a:pPr>
            <a:r>
              <a:rPr lang="en-US" sz="2400" dirty="0">
                <a:effectLst/>
                <a:ea typeface="Calibri" panose="020F0502020204030204" pitchFamily="34" charset="0"/>
              </a:rPr>
              <a:t>The front </a:t>
            </a:r>
            <a:r>
              <a:rPr lang="en-US" sz="2400" b="1" dirty="0">
                <a:effectLst/>
                <a:ea typeface="Calibri" panose="020F0502020204030204" pitchFamily="34" charset="0"/>
              </a:rPr>
              <a:t>feet</a:t>
            </a:r>
            <a:r>
              <a:rPr lang="en-US" sz="2400" dirty="0">
                <a:effectLst/>
                <a:ea typeface="Calibri" panose="020F0502020204030204" pitchFamily="34" charset="0"/>
              </a:rPr>
              <a:t> are compact and well arched. The two middle </a:t>
            </a:r>
            <a:r>
              <a:rPr lang="en-US" sz="2400" b="1" dirty="0">
                <a:effectLst/>
                <a:ea typeface="Calibri" panose="020F0502020204030204" pitchFamily="34" charset="0"/>
              </a:rPr>
              <a:t>toes</a:t>
            </a:r>
            <a:r>
              <a:rPr lang="en-US" sz="2400" dirty="0">
                <a:effectLst/>
                <a:ea typeface="Calibri" panose="020F0502020204030204" pitchFamily="34" charset="0"/>
              </a:rPr>
              <a:t> are slightly longer than the others. The </a:t>
            </a:r>
            <a:r>
              <a:rPr lang="en-US" sz="2400" b="1" dirty="0">
                <a:effectLst/>
                <a:ea typeface="Calibri" panose="020F0502020204030204" pitchFamily="34" charset="0"/>
              </a:rPr>
              <a:t>pads</a:t>
            </a:r>
            <a:r>
              <a:rPr lang="en-US" sz="2400" dirty="0">
                <a:effectLst/>
                <a:ea typeface="Calibri" panose="020F0502020204030204" pitchFamily="34" charset="0"/>
              </a:rPr>
              <a:t> </a:t>
            </a:r>
            <a:r>
              <a:rPr lang="en-US" sz="2400" b="1" dirty="0">
                <a:effectLst/>
                <a:ea typeface="Calibri" panose="020F0502020204030204" pitchFamily="34" charset="0"/>
              </a:rPr>
              <a:t>are</a:t>
            </a:r>
            <a:r>
              <a:rPr lang="en-US" sz="2400" dirty="0">
                <a:effectLst/>
                <a:ea typeface="Calibri" panose="020F0502020204030204" pitchFamily="34" charset="0"/>
              </a:rPr>
              <a:t> thick and </a:t>
            </a:r>
            <a:r>
              <a:rPr lang="en-US" sz="2400" b="1" dirty="0">
                <a:effectLst/>
                <a:ea typeface="Calibri" panose="020F0502020204030204" pitchFamily="34" charset="0"/>
              </a:rPr>
              <a:t>toenails</a:t>
            </a:r>
            <a:r>
              <a:rPr lang="en-US" sz="2400" dirty="0">
                <a:effectLst/>
                <a:ea typeface="Calibri" panose="020F0502020204030204" pitchFamily="34" charset="0"/>
              </a:rPr>
              <a:t> are jet black. </a:t>
            </a:r>
            <a:endParaRPr lang="en-US" sz="2400" dirty="0">
              <a:effectLst/>
              <a:ea typeface="Times New Roman" panose="02020603050405020304" pitchFamily="18" charset="0"/>
            </a:endParaRPr>
          </a:p>
          <a:p>
            <a:endParaRPr lang="en-US" dirty="0"/>
          </a:p>
        </p:txBody>
      </p:sp>
      <p:sp>
        <p:nvSpPr>
          <p:cNvPr id="10" name="Rectangle 9">
            <a:extLst>
              <a:ext uri="{FF2B5EF4-FFF2-40B4-BE49-F238E27FC236}">
                <a16:creationId xmlns:a16="http://schemas.microsoft.com/office/drawing/2014/main" id="{6B424749-EEE0-49C9-9ABF-97B171A3E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CA81E922-B3C2-4D83-B966-97533E65EEFC}"/>
              </a:ext>
            </a:extLst>
          </p:cNvPr>
          <p:cNvPicPr>
            <a:picLocks noChangeAspect="1"/>
          </p:cNvPicPr>
          <p:nvPr/>
        </p:nvPicPr>
        <p:blipFill>
          <a:blip r:embed="rId2"/>
          <a:stretch>
            <a:fillRect/>
          </a:stretch>
        </p:blipFill>
        <p:spPr>
          <a:xfrm>
            <a:off x="8441531" y="383523"/>
            <a:ext cx="3477797" cy="2968463"/>
          </a:xfrm>
          <a:prstGeom prst="rect">
            <a:avLst/>
          </a:prstGeom>
        </p:spPr>
      </p:pic>
      <p:pic>
        <p:nvPicPr>
          <p:cNvPr id="7" name="Picture 6">
            <a:extLst>
              <a:ext uri="{FF2B5EF4-FFF2-40B4-BE49-F238E27FC236}">
                <a16:creationId xmlns:a16="http://schemas.microsoft.com/office/drawing/2014/main" id="{265BD1B5-FDB2-488E-AD31-0C741A7D0EF5}"/>
              </a:ext>
            </a:extLst>
          </p:cNvPr>
          <p:cNvPicPr>
            <a:picLocks noChangeAspect="1"/>
          </p:cNvPicPr>
          <p:nvPr/>
        </p:nvPicPr>
        <p:blipFill>
          <a:blip r:embed="rId3"/>
          <a:stretch>
            <a:fillRect/>
          </a:stretch>
        </p:blipFill>
        <p:spPr>
          <a:xfrm>
            <a:off x="8398501" y="3762929"/>
            <a:ext cx="3520827" cy="2711548"/>
          </a:xfrm>
          <a:prstGeom prst="rect">
            <a:avLst/>
          </a:prstGeom>
        </p:spPr>
      </p:pic>
      <p:sp>
        <p:nvSpPr>
          <p:cNvPr id="2" name="TextBox 1">
            <a:extLst>
              <a:ext uri="{FF2B5EF4-FFF2-40B4-BE49-F238E27FC236}">
                <a16:creationId xmlns:a16="http://schemas.microsoft.com/office/drawing/2014/main" id="{972B3CB3-067D-4EA3-B2D4-231D46A3CFCF}"/>
              </a:ext>
            </a:extLst>
          </p:cNvPr>
          <p:cNvSpPr txBox="1"/>
          <p:nvPr/>
        </p:nvSpPr>
        <p:spPr>
          <a:xfrm>
            <a:off x="3489154" y="29580"/>
            <a:ext cx="3066757" cy="707886"/>
          </a:xfrm>
          <a:prstGeom prst="rect">
            <a:avLst/>
          </a:prstGeom>
          <a:noFill/>
        </p:spPr>
        <p:txBody>
          <a:bodyPr wrap="square" rtlCol="0">
            <a:spAutoFit/>
          </a:bodyPr>
          <a:lstStyle/>
          <a:p>
            <a:r>
              <a:rPr lang="en-US" sz="4000" dirty="0"/>
              <a:t>Forequarters</a:t>
            </a:r>
          </a:p>
        </p:txBody>
      </p:sp>
    </p:spTree>
    <p:extLst>
      <p:ext uri="{BB962C8B-B14F-4D97-AF65-F5344CB8AC3E}">
        <p14:creationId xmlns:p14="http://schemas.microsoft.com/office/powerpoint/2010/main" val="793430317"/>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B3ECCA-EB8F-40F9-B828-3987E0A14994}"/>
              </a:ext>
            </a:extLst>
          </p:cNvPr>
          <p:cNvPicPr>
            <a:picLocks noChangeAspect="1"/>
          </p:cNvPicPr>
          <p:nvPr/>
        </p:nvPicPr>
        <p:blipFill>
          <a:blip r:embed="rId2"/>
          <a:stretch>
            <a:fillRect/>
          </a:stretch>
        </p:blipFill>
        <p:spPr>
          <a:xfrm>
            <a:off x="844795" y="2017164"/>
            <a:ext cx="5418880" cy="4455524"/>
          </a:xfrm>
          <a:prstGeom prst="rect">
            <a:avLst/>
          </a:prstGeom>
        </p:spPr>
      </p:pic>
      <p:pic>
        <p:nvPicPr>
          <p:cNvPr id="7" name="Picture 6">
            <a:extLst>
              <a:ext uri="{FF2B5EF4-FFF2-40B4-BE49-F238E27FC236}">
                <a16:creationId xmlns:a16="http://schemas.microsoft.com/office/drawing/2014/main" id="{7584FC8B-C847-4175-B767-AF4B54BEEE8B}"/>
              </a:ext>
            </a:extLst>
          </p:cNvPr>
          <p:cNvPicPr>
            <a:picLocks noChangeAspect="1"/>
          </p:cNvPicPr>
          <p:nvPr/>
        </p:nvPicPr>
        <p:blipFill>
          <a:blip r:embed="rId3"/>
          <a:stretch>
            <a:fillRect/>
          </a:stretch>
        </p:blipFill>
        <p:spPr>
          <a:xfrm>
            <a:off x="6473262" y="2017164"/>
            <a:ext cx="5427999" cy="4455524"/>
          </a:xfrm>
          <a:prstGeom prst="rect">
            <a:avLst/>
          </a:prstGeom>
        </p:spPr>
      </p:pic>
      <p:sp>
        <p:nvSpPr>
          <p:cNvPr id="2" name="TextBox 1">
            <a:extLst>
              <a:ext uri="{FF2B5EF4-FFF2-40B4-BE49-F238E27FC236}">
                <a16:creationId xmlns:a16="http://schemas.microsoft.com/office/drawing/2014/main" id="{39D0E282-A5B9-44B3-B40B-7FBD8484A700}"/>
              </a:ext>
            </a:extLst>
          </p:cNvPr>
          <p:cNvSpPr txBox="1"/>
          <p:nvPr/>
        </p:nvSpPr>
        <p:spPr>
          <a:xfrm>
            <a:off x="5172002" y="270520"/>
            <a:ext cx="3024553" cy="707886"/>
          </a:xfrm>
          <a:prstGeom prst="rect">
            <a:avLst/>
          </a:prstGeom>
          <a:noFill/>
        </p:spPr>
        <p:txBody>
          <a:bodyPr wrap="square" rtlCol="0">
            <a:spAutoFit/>
          </a:bodyPr>
          <a:lstStyle/>
          <a:p>
            <a:r>
              <a:rPr lang="en-US" sz="4000" dirty="0"/>
              <a:t>Forequarters</a:t>
            </a:r>
          </a:p>
        </p:txBody>
      </p:sp>
    </p:spTree>
    <p:extLst>
      <p:ext uri="{BB962C8B-B14F-4D97-AF65-F5344CB8AC3E}">
        <p14:creationId xmlns:p14="http://schemas.microsoft.com/office/powerpoint/2010/main" val="705411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EE8094-A365-4547-B0F0-F629D403DE54}"/>
              </a:ext>
            </a:extLst>
          </p:cNvPr>
          <p:cNvPicPr>
            <a:picLocks noChangeAspect="1"/>
          </p:cNvPicPr>
          <p:nvPr/>
        </p:nvPicPr>
        <p:blipFill>
          <a:blip r:embed="rId2"/>
          <a:stretch>
            <a:fillRect/>
          </a:stretch>
        </p:blipFill>
        <p:spPr>
          <a:xfrm>
            <a:off x="1501873" y="826769"/>
            <a:ext cx="9476396" cy="4814375"/>
          </a:xfrm>
          <a:prstGeom prst="rect">
            <a:avLst/>
          </a:prstGeom>
        </p:spPr>
      </p:pic>
    </p:spTree>
    <p:extLst>
      <p:ext uri="{BB962C8B-B14F-4D97-AF65-F5344CB8AC3E}">
        <p14:creationId xmlns:p14="http://schemas.microsoft.com/office/powerpoint/2010/main" val="1118306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B0431E-0B04-44A1-9C51-531E28D18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E76068A-5CF3-4B1F-9354-CCFBDB772A6E}"/>
              </a:ext>
            </a:extLst>
          </p:cNvPr>
          <p:cNvSpPr>
            <a:spLocks noGrp="1"/>
          </p:cNvSpPr>
          <p:nvPr>
            <p:ph idx="1"/>
          </p:nvPr>
        </p:nvSpPr>
        <p:spPr>
          <a:xfrm>
            <a:off x="131298" y="1236691"/>
            <a:ext cx="7631578" cy="5936566"/>
          </a:xfrm>
        </p:spPr>
        <p:txBody>
          <a:bodyPr>
            <a:normAutofit/>
          </a:bodyPr>
          <a:lstStyle/>
          <a:p>
            <a:pPr marL="0" marR="0" algn="just">
              <a:spcBef>
                <a:spcPts val="0"/>
              </a:spcBef>
              <a:spcAft>
                <a:spcPts val="0"/>
              </a:spcAft>
              <a:buClr>
                <a:schemeClr val="tx1"/>
              </a:buClr>
            </a:pPr>
            <a:r>
              <a:rPr lang="en-US" sz="2800" dirty="0">
                <a:effectLst/>
                <a:ea typeface="Calibri" panose="020F0502020204030204" pitchFamily="34" charset="0"/>
              </a:rPr>
              <a:t>The </a:t>
            </a:r>
            <a:r>
              <a:rPr lang="en-US" sz="2800" b="1" dirty="0">
                <a:effectLst/>
                <a:ea typeface="Calibri" panose="020F0502020204030204" pitchFamily="34" charset="0"/>
              </a:rPr>
              <a:t>thigh</a:t>
            </a:r>
            <a:r>
              <a:rPr lang="en-US" sz="2800" dirty="0">
                <a:effectLst/>
                <a:ea typeface="Calibri" panose="020F0502020204030204" pitchFamily="34" charset="0"/>
              </a:rPr>
              <a:t> is muscular with the length of the upper and lower thighs being approximately equal. </a:t>
            </a:r>
          </a:p>
          <a:p>
            <a:pPr marL="0" marR="0" indent="0" algn="just">
              <a:spcBef>
                <a:spcPts val="0"/>
              </a:spcBef>
              <a:spcAft>
                <a:spcPts val="0"/>
              </a:spcAft>
              <a:buClr>
                <a:schemeClr val="tx1"/>
              </a:buClr>
              <a:buNone/>
            </a:pPr>
            <a:endParaRPr lang="en-US" sz="2800" dirty="0">
              <a:effectLst/>
              <a:ea typeface="Calibri" panose="020F0502020204030204" pitchFamily="34" charset="0"/>
            </a:endParaRPr>
          </a:p>
          <a:p>
            <a:pPr marL="0" marR="0" algn="just">
              <a:spcBef>
                <a:spcPts val="0"/>
              </a:spcBef>
              <a:spcAft>
                <a:spcPts val="0"/>
              </a:spcAft>
              <a:buClr>
                <a:schemeClr val="tx1"/>
              </a:buClr>
            </a:pPr>
            <a:r>
              <a:rPr lang="en-US" sz="2800" dirty="0">
                <a:effectLst/>
                <a:ea typeface="Calibri" panose="020F0502020204030204" pitchFamily="34" charset="0"/>
              </a:rPr>
              <a:t>The </a:t>
            </a:r>
            <a:r>
              <a:rPr lang="en-US" sz="2800" b="1" dirty="0">
                <a:effectLst/>
                <a:ea typeface="Calibri" panose="020F0502020204030204" pitchFamily="34" charset="0"/>
              </a:rPr>
              <a:t>stifle</a:t>
            </a:r>
            <a:r>
              <a:rPr lang="en-US" sz="2800" dirty="0">
                <a:effectLst/>
                <a:ea typeface="Calibri" panose="020F0502020204030204" pitchFamily="34" charset="0"/>
              </a:rPr>
              <a:t> is well turned. </a:t>
            </a:r>
          </a:p>
          <a:p>
            <a:pPr marL="0" marR="0" indent="0" algn="just">
              <a:spcBef>
                <a:spcPts val="0"/>
              </a:spcBef>
              <a:spcAft>
                <a:spcPts val="0"/>
              </a:spcAft>
              <a:buClr>
                <a:schemeClr val="tx1"/>
              </a:buClr>
              <a:buNone/>
            </a:pPr>
            <a:endParaRPr lang="en-US" sz="2800" dirty="0">
              <a:effectLst/>
              <a:ea typeface="Calibri" panose="020F0502020204030204" pitchFamily="34" charset="0"/>
            </a:endParaRPr>
          </a:p>
          <a:p>
            <a:pPr marL="0" marR="0" algn="just">
              <a:spcBef>
                <a:spcPts val="0"/>
              </a:spcBef>
              <a:spcAft>
                <a:spcPts val="0"/>
              </a:spcAft>
              <a:buClr>
                <a:schemeClr val="tx1"/>
              </a:buClr>
            </a:pPr>
            <a:r>
              <a:rPr lang="en-US" sz="2800" dirty="0">
                <a:effectLst/>
                <a:ea typeface="Calibri" panose="020F0502020204030204" pitchFamily="34" charset="0"/>
              </a:rPr>
              <a:t>The hindquarters are in balance with the well laid back shoulders</a:t>
            </a:r>
            <a:r>
              <a:rPr lang="en-US" sz="2800" i="1" dirty="0">
                <a:effectLst/>
                <a:ea typeface="Calibri" panose="020F0502020204030204" pitchFamily="34" charset="0"/>
              </a:rPr>
              <a:t>.</a:t>
            </a:r>
            <a:r>
              <a:rPr lang="en-US" sz="2800" b="1" dirty="0">
                <a:effectLst/>
                <a:ea typeface="Calibri" panose="020F0502020204030204" pitchFamily="34" charset="0"/>
              </a:rPr>
              <a:t> </a:t>
            </a:r>
          </a:p>
          <a:p>
            <a:pPr marL="0" marR="0" indent="0" algn="just">
              <a:spcBef>
                <a:spcPts val="0"/>
              </a:spcBef>
              <a:spcAft>
                <a:spcPts val="0"/>
              </a:spcAft>
              <a:buClr>
                <a:schemeClr val="tx1"/>
              </a:buClr>
              <a:buNone/>
            </a:pPr>
            <a:endParaRPr lang="en-US" sz="2800" b="1" dirty="0">
              <a:effectLst/>
              <a:ea typeface="Calibri" panose="020F0502020204030204" pitchFamily="34" charset="0"/>
            </a:endParaRPr>
          </a:p>
          <a:p>
            <a:pPr marL="0" marR="0" algn="just">
              <a:spcBef>
                <a:spcPts val="0"/>
              </a:spcBef>
              <a:spcAft>
                <a:spcPts val="0"/>
              </a:spcAft>
              <a:buClr>
                <a:schemeClr val="tx1"/>
              </a:buClr>
            </a:pPr>
            <a:r>
              <a:rPr lang="en-US" sz="2800" dirty="0">
                <a:effectLst/>
                <a:ea typeface="Calibri" panose="020F0502020204030204" pitchFamily="34" charset="0"/>
              </a:rPr>
              <a:t>The </a:t>
            </a:r>
            <a:r>
              <a:rPr lang="en-US" sz="2800" b="1" dirty="0">
                <a:effectLst/>
                <a:ea typeface="Calibri" panose="020F0502020204030204" pitchFamily="34" charset="0"/>
              </a:rPr>
              <a:t>hocks</a:t>
            </a:r>
            <a:r>
              <a:rPr lang="en-US" sz="2800" dirty="0">
                <a:effectLst/>
                <a:ea typeface="Calibri" panose="020F0502020204030204" pitchFamily="34" charset="0"/>
              </a:rPr>
              <a:t> are well let down.  Dew claws may be removed.</a:t>
            </a:r>
          </a:p>
          <a:p>
            <a:pPr marL="0" marR="0" indent="0" algn="just">
              <a:spcBef>
                <a:spcPts val="0"/>
              </a:spcBef>
              <a:spcAft>
                <a:spcPts val="0"/>
              </a:spcAft>
              <a:buClr>
                <a:schemeClr val="tx1"/>
              </a:buClr>
              <a:buNone/>
            </a:pPr>
            <a:endParaRPr lang="en-US" sz="2800" dirty="0">
              <a:effectLst/>
              <a:ea typeface="Times New Roman" panose="02020603050405020304" pitchFamily="18" charset="0"/>
            </a:endParaRPr>
          </a:p>
          <a:p>
            <a:pPr marL="0" marR="0" algn="just">
              <a:spcBef>
                <a:spcPts val="0"/>
              </a:spcBef>
              <a:spcAft>
                <a:spcPts val="0"/>
              </a:spcAft>
              <a:buClr>
                <a:schemeClr val="tx1"/>
              </a:buClr>
            </a:pPr>
            <a:r>
              <a:rPr lang="en-US" sz="2800" dirty="0">
                <a:effectLst/>
                <a:ea typeface="Calibri" panose="020F0502020204030204" pitchFamily="34" charset="0"/>
              </a:rPr>
              <a:t>The hind </a:t>
            </a:r>
            <a:r>
              <a:rPr lang="en-US" sz="2800" b="1" dirty="0">
                <a:effectLst/>
                <a:ea typeface="Calibri" panose="020F0502020204030204" pitchFamily="34" charset="0"/>
              </a:rPr>
              <a:t>feet</a:t>
            </a:r>
            <a:r>
              <a:rPr lang="en-US" sz="2800" dirty="0">
                <a:effectLst/>
                <a:ea typeface="Calibri" panose="020F0502020204030204" pitchFamily="34" charset="0"/>
              </a:rPr>
              <a:t> are shaped like those of a cat with thick</a:t>
            </a:r>
            <a:r>
              <a:rPr lang="en-US" sz="2800" b="1" i="1" dirty="0">
                <a:effectLst/>
                <a:ea typeface="Calibri" panose="020F0502020204030204" pitchFamily="34" charset="0"/>
              </a:rPr>
              <a:t> </a:t>
            </a:r>
            <a:r>
              <a:rPr lang="en-US" sz="2800" b="1" dirty="0">
                <a:effectLst/>
                <a:ea typeface="Calibri" panose="020F0502020204030204" pitchFamily="34" charset="0"/>
              </a:rPr>
              <a:t>pads</a:t>
            </a:r>
            <a:r>
              <a:rPr lang="en-US" sz="2800" dirty="0">
                <a:effectLst/>
                <a:ea typeface="Calibri" panose="020F0502020204030204" pitchFamily="34" charset="0"/>
              </a:rPr>
              <a:t> and jet-black </a:t>
            </a:r>
            <a:r>
              <a:rPr lang="en-US" sz="2800" b="1" dirty="0">
                <a:effectLst/>
                <a:ea typeface="Calibri" panose="020F0502020204030204" pitchFamily="34" charset="0"/>
              </a:rPr>
              <a:t>nails.</a:t>
            </a:r>
            <a:endParaRPr lang="en-US" sz="2800" dirty="0">
              <a:effectLst/>
              <a:ea typeface="Times New Roman" panose="02020603050405020304" pitchFamily="18" charset="0"/>
            </a:endParaRPr>
          </a:p>
          <a:p>
            <a:pPr>
              <a:buClr>
                <a:schemeClr val="tx1"/>
              </a:buClr>
            </a:pPr>
            <a:endParaRPr lang="en-US" dirty="0"/>
          </a:p>
        </p:txBody>
      </p:sp>
      <p:sp>
        <p:nvSpPr>
          <p:cNvPr id="10" name="Rectangle 9">
            <a:extLst>
              <a:ext uri="{FF2B5EF4-FFF2-40B4-BE49-F238E27FC236}">
                <a16:creationId xmlns:a16="http://schemas.microsoft.com/office/drawing/2014/main" id="{6B424749-EEE0-49C9-9ABF-97B171A3E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E554F80F-FE69-47A6-9CC5-F219D5E3D435}"/>
              </a:ext>
            </a:extLst>
          </p:cNvPr>
          <p:cNvPicPr>
            <a:picLocks noChangeAspect="1"/>
          </p:cNvPicPr>
          <p:nvPr/>
        </p:nvPicPr>
        <p:blipFill>
          <a:blip r:embed="rId2"/>
          <a:stretch>
            <a:fillRect/>
          </a:stretch>
        </p:blipFill>
        <p:spPr>
          <a:xfrm>
            <a:off x="8107388" y="245890"/>
            <a:ext cx="3953314" cy="3203548"/>
          </a:xfrm>
          <a:prstGeom prst="rect">
            <a:avLst/>
          </a:prstGeom>
        </p:spPr>
      </p:pic>
      <p:pic>
        <p:nvPicPr>
          <p:cNvPr id="6" name="Picture 5">
            <a:extLst>
              <a:ext uri="{FF2B5EF4-FFF2-40B4-BE49-F238E27FC236}">
                <a16:creationId xmlns:a16="http://schemas.microsoft.com/office/drawing/2014/main" id="{30FA61F3-83F6-4D54-B205-526C2F8712B8}"/>
              </a:ext>
            </a:extLst>
          </p:cNvPr>
          <p:cNvPicPr>
            <a:picLocks noChangeAspect="1"/>
          </p:cNvPicPr>
          <p:nvPr/>
        </p:nvPicPr>
        <p:blipFill>
          <a:blip r:embed="rId3"/>
          <a:stretch>
            <a:fillRect/>
          </a:stretch>
        </p:blipFill>
        <p:spPr>
          <a:xfrm>
            <a:off x="7894174" y="3801130"/>
            <a:ext cx="4166528" cy="2810980"/>
          </a:xfrm>
          <a:prstGeom prst="rect">
            <a:avLst/>
          </a:prstGeom>
        </p:spPr>
      </p:pic>
      <p:sp>
        <p:nvSpPr>
          <p:cNvPr id="2" name="TextBox 1">
            <a:extLst>
              <a:ext uri="{FF2B5EF4-FFF2-40B4-BE49-F238E27FC236}">
                <a16:creationId xmlns:a16="http://schemas.microsoft.com/office/drawing/2014/main" id="{6D22CFA0-2497-4735-A591-723E7FD9BF8A}"/>
              </a:ext>
            </a:extLst>
          </p:cNvPr>
          <p:cNvSpPr txBox="1"/>
          <p:nvPr/>
        </p:nvSpPr>
        <p:spPr>
          <a:xfrm>
            <a:off x="2583912" y="178379"/>
            <a:ext cx="3054888" cy="707886"/>
          </a:xfrm>
          <a:prstGeom prst="rect">
            <a:avLst/>
          </a:prstGeom>
          <a:noFill/>
        </p:spPr>
        <p:txBody>
          <a:bodyPr wrap="square" rtlCol="0">
            <a:spAutoFit/>
          </a:bodyPr>
          <a:lstStyle/>
          <a:p>
            <a:r>
              <a:rPr lang="en-US" sz="4000" dirty="0"/>
              <a:t>Hindquarters</a:t>
            </a:r>
          </a:p>
        </p:txBody>
      </p:sp>
    </p:spTree>
    <p:extLst>
      <p:ext uri="{BB962C8B-B14F-4D97-AF65-F5344CB8AC3E}">
        <p14:creationId xmlns:p14="http://schemas.microsoft.com/office/powerpoint/2010/main" val="1448765066"/>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C9680D-C124-452D-B702-90E51A088823}"/>
              </a:ext>
            </a:extLst>
          </p:cNvPr>
          <p:cNvPicPr>
            <a:picLocks noChangeAspect="1"/>
          </p:cNvPicPr>
          <p:nvPr/>
        </p:nvPicPr>
        <p:blipFill>
          <a:blip r:embed="rId2"/>
          <a:stretch>
            <a:fillRect/>
          </a:stretch>
        </p:blipFill>
        <p:spPr>
          <a:xfrm>
            <a:off x="854245" y="1026502"/>
            <a:ext cx="7584364" cy="5177350"/>
          </a:xfrm>
          <a:prstGeom prst="rect">
            <a:avLst/>
          </a:prstGeom>
        </p:spPr>
      </p:pic>
      <p:pic>
        <p:nvPicPr>
          <p:cNvPr id="7" name="Picture 6">
            <a:extLst>
              <a:ext uri="{FF2B5EF4-FFF2-40B4-BE49-F238E27FC236}">
                <a16:creationId xmlns:a16="http://schemas.microsoft.com/office/drawing/2014/main" id="{DAAA83BF-59DA-4E98-98CA-D464B49D6DD0}"/>
              </a:ext>
            </a:extLst>
          </p:cNvPr>
          <p:cNvPicPr>
            <a:picLocks noChangeAspect="1"/>
          </p:cNvPicPr>
          <p:nvPr/>
        </p:nvPicPr>
        <p:blipFill>
          <a:blip r:embed="rId3"/>
          <a:stretch>
            <a:fillRect/>
          </a:stretch>
        </p:blipFill>
        <p:spPr>
          <a:xfrm>
            <a:off x="8858982" y="1026502"/>
            <a:ext cx="2099749" cy="5102022"/>
          </a:xfrm>
          <a:prstGeom prst="rect">
            <a:avLst/>
          </a:prstGeom>
        </p:spPr>
      </p:pic>
    </p:spTree>
    <p:extLst>
      <p:ext uri="{BB962C8B-B14F-4D97-AF65-F5344CB8AC3E}">
        <p14:creationId xmlns:p14="http://schemas.microsoft.com/office/powerpoint/2010/main" val="32820002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B0431E-0B04-44A1-9C51-531E28D18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B424749-EEE0-49C9-9ABF-97B171A3E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6555F769-2E60-4CEE-AAF6-5477F4E16CC3}"/>
              </a:ext>
            </a:extLst>
          </p:cNvPr>
          <p:cNvPicPr>
            <a:picLocks noChangeAspect="1"/>
          </p:cNvPicPr>
          <p:nvPr/>
        </p:nvPicPr>
        <p:blipFill>
          <a:blip r:embed="rId2"/>
          <a:stretch>
            <a:fillRect/>
          </a:stretch>
        </p:blipFill>
        <p:spPr>
          <a:xfrm>
            <a:off x="510012" y="1256940"/>
            <a:ext cx="3639818" cy="2992552"/>
          </a:xfrm>
          <a:prstGeom prst="rect">
            <a:avLst/>
          </a:prstGeom>
        </p:spPr>
      </p:pic>
      <p:pic>
        <p:nvPicPr>
          <p:cNvPr id="7" name="Picture 6">
            <a:extLst>
              <a:ext uri="{FF2B5EF4-FFF2-40B4-BE49-F238E27FC236}">
                <a16:creationId xmlns:a16="http://schemas.microsoft.com/office/drawing/2014/main" id="{EB020812-1F8D-448B-863A-0A117911F086}"/>
              </a:ext>
            </a:extLst>
          </p:cNvPr>
          <p:cNvPicPr>
            <a:picLocks noChangeAspect="1"/>
          </p:cNvPicPr>
          <p:nvPr/>
        </p:nvPicPr>
        <p:blipFill>
          <a:blip r:embed="rId3"/>
          <a:stretch>
            <a:fillRect/>
          </a:stretch>
        </p:blipFill>
        <p:spPr>
          <a:xfrm>
            <a:off x="5280163" y="1202504"/>
            <a:ext cx="1781175" cy="3048000"/>
          </a:xfrm>
          <a:prstGeom prst="rect">
            <a:avLst/>
          </a:prstGeom>
        </p:spPr>
      </p:pic>
      <p:pic>
        <p:nvPicPr>
          <p:cNvPr id="13" name="Picture 12">
            <a:extLst>
              <a:ext uri="{FF2B5EF4-FFF2-40B4-BE49-F238E27FC236}">
                <a16:creationId xmlns:a16="http://schemas.microsoft.com/office/drawing/2014/main" id="{7A01B5A2-B9E2-42F6-9196-5757063B24C7}"/>
              </a:ext>
            </a:extLst>
          </p:cNvPr>
          <p:cNvPicPr>
            <a:picLocks noChangeAspect="1"/>
          </p:cNvPicPr>
          <p:nvPr/>
        </p:nvPicPr>
        <p:blipFill>
          <a:blip r:embed="rId4"/>
          <a:stretch>
            <a:fillRect/>
          </a:stretch>
        </p:blipFill>
        <p:spPr>
          <a:xfrm>
            <a:off x="8366092" y="1256940"/>
            <a:ext cx="2051007" cy="2992552"/>
          </a:xfrm>
          <a:prstGeom prst="rect">
            <a:avLst/>
          </a:prstGeom>
        </p:spPr>
      </p:pic>
      <p:sp>
        <p:nvSpPr>
          <p:cNvPr id="9" name="TextBox 8">
            <a:extLst>
              <a:ext uri="{FF2B5EF4-FFF2-40B4-BE49-F238E27FC236}">
                <a16:creationId xmlns:a16="http://schemas.microsoft.com/office/drawing/2014/main" id="{1F4DC62D-00F4-4A37-8BFE-D799A3CC775D}"/>
              </a:ext>
            </a:extLst>
          </p:cNvPr>
          <p:cNvSpPr txBox="1"/>
          <p:nvPr/>
        </p:nvSpPr>
        <p:spPr>
          <a:xfrm>
            <a:off x="294967" y="4401269"/>
            <a:ext cx="10770979" cy="2616101"/>
          </a:xfrm>
          <a:prstGeom prst="rect">
            <a:avLst/>
          </a:prstGeom>
          <a:noFill/>
        </p:spPr>
        <p:txBody>
          <a:bodyPr wrap="square">
            <a:spAutoFit/>
          </a:bodyPr>
          <a:lstStyle/>
          <a:p>
            <a:pPr marL="342900" indent="-342900">
              <a:buFont typeface="Arial" panose="020B0604020202020204" pitchFamily="34" charset="0"/>
              <a:buChar char="•"/>
            </a:pPr>
            <a:r>
              <a:rPr lang="en-US" sz="2000" dirty="0">
                <a:effectLst/>
                <a:ea typeface="Calibri" panose="020F0502020204030204" pitchFamily="34" charset="0"/>
              </a:rPr>
              <a:t>The coat is smooth, short, dense, tight and glossy.</a:t>
            </a:r>
          </a:p>
          <a:p>
            <a:pPr marL="342900" indent="-342900">
              <a:buFont typeface="Arial" panose="020B0604020202020204" pitchFamily="34" charset="0"/>
              <a:buChar char="•"/>
            </a:pPr>
            <a:r>
              <a:rPr lang="en-US" sz="2000" dirty="0">
                <a:effectLst/>
                <a:latin typeface="+mn-lt"/>
                <a:ea typeface="Calibri" panose="020F0502020204030204" pitchFamily="34" charset="0"/>
              </a:rPr>
              <a:t>The coat is jet black with rich mahogany tan which does not blend into each other, but abruptly form clear, well-defined lines of color. </a:t>
            </a:r>
          </a:p>
          <a:p>
            <a:pPr marL="342900" indent="-342900">
              <a:buFont typeface="Arial" panose="020B0604020202020204" pitchFamily="34" charset="0"/>
              <a:buChar char="•"/>
            </a:pPr>
            <a:r>
              <a:rPr lang="en-US" sz="2000" dirty="0">
                <a:ea typeface="Calibri" panose="020F0502020204030204" pitchFamily="34" charset="0"/>
              </a:rPr>
              <a:t>Faults &amp; DQ: </a:t>
            </a:r>
            <a:r>
              <a:rPr lang="en-US" sz="2000" dirty="0">
                <a:effectLst/>
                <a:latin typeface="+mn-lt"/>
                <a:ea typeface="Calibri" panose="020F0502020204030204" pitchFamily="34" charset="0"/>
              </a:rPr>
              <a:t>White on any part of the coat is a </a:t>
            </a:r>
            <a:r>
              <a:rPr lang="en-US" sz="2000" b="1" dirty="0">
                <a:effectLst/>
                <a:latin typeface="+mn-lt"/>
                <a:ea typeface="Calibri" panose="020F0502020204030204" pitchFamily="34" charset="0"/>
              </a:rPr>
              <a:t>serious fault,</a:t>
            </a:r>
            <a:r>
              <a:rPr lang="en-US" sz="2000" dirty="0">
                <a:effectLst/>
                <a:latin typeface="+mn-lt"/>
                <a:ea typeface="Calibri" panose="020F0502020204030204" pitchFamily="34" charset="0"/>
              </a:rPr>
              <a:t> and a </a:t>
            </a:r>
            <a:r>
              <a:rPr lang="en-US" sz="2000" b="1" dirty="0">
                <a:effectLst/>
                <a:latin typeface="+mn-lt"/>
                <a:ea typeface="Calibri" panose="020F0502020204030204" pitchFamily="34" charset="0"/>
              </a:rPr>
              <a:t>disqualification</a:t>
            </a:r>
            <a:r>
              <a:rPr lang="en-US" sz="2000" dirty="0">
                <a:effectLst/>
                <a:latin typeface="+mn-lt"/>
                <a:ea typeface="Calibri" panose="020F0502020204030204" pitchFamily="34" charset="0"/>
              </a:rPr>
              <a:t> whenever the white forms a patch or stripe measuring as much as one half inch at its longest dimension. Any color other than black and tan shall be disqualified. </a:t>
            </a:r>
          </a:p>
          <a:p>
            <a:pPr marL="342900" indent="-342900">
              <a:buFont typeface="Arial" panose="020B0604020202020204" pitchFamily="34" charset="0"/>
              <a:buChar char="•"/>
            </a:pPr>
            <a:r>
              <a:rPr lang="en-US" sz="2000" b="1" u="sng" dirty="0">
                <a:effectLst/>
                <a:latin typeface="+mn-lt"/>
                <a:ea typeface="Calibri" panose="020F0502020204030204" pitchFamily="34" charset="0"/>
              </a:rPr>
              <a:t>Soundness and type </a:t>
            </a:r>
            <a:r>
              <a:rPr lang="en-US" sz="2000" b="1" u="sng" dirty="0" err="1">
                <a:effectLst/>
                <a:latin typeface="+mn-lt"/>
                <a:ea typeface="Calibri" panose="020F0502020204030204" pitchFamily="34" charset="0"/>
              </a:rPr>
              <a:t>supercede</a:t>
            </a:r>
            <a:r>
              <a:rPr lang="en-US" sz="2000" b="1" u="sng" dirty="0">
                <a:effectLst/>
                <a:latin typeface="+mn-lt"/>
                <a:ea typeface="Calibri" panose="020F0502020204030204" pitchFamily="34" charset="0"/>
              </a:rPr>
              <a:t> color and markings.</a:t>
            </a:r>
            <a:br>
              <a:rPr lang="en-US" sz="2400" dirty="0">
                <a:effectLst/>
                <a:latin typeface="+mn-lt"/>
                <a:ea typeface="Calibri" panose="020F0502020204030204" pitchFamily="34" charset="0"/>
              </a:rPr>
            </a:br>
            <a:r>
              <a:rPr lang="en-US" sz="2400" dirty="0">
                <a:effectLst/>
                <a:ea typeface="Calibri" panose="020F0502020204030204" pitchFamily="34" charset="0"/>
              </a:rPr>
              <a:t> </a:t>
            </a:r>
            <a:endParaRPr lang="en-US" sz="2400" dirty="0">
              <a:effectLst/>
              <a:ea typeface="Times New Roman" panose="02020603050405020304" pitchFamily="18" charset="0"/>
            </a:endParaRPr>
          </a:p>
        </p:txBody>
      </p:sp>
      <p:sp>
        <p:nvSpPr>
          <p:cNvPr id="2" name="TextBox 1">
            <a:extLst>
              <a:ext uri="{FF2B5EF4-FFF2-40B4-BE49-F238E27FC236}">
                <a16:creationId xmlns:a16="http://schemas.microsoft.com/office/drawing/2014/main" id="{0C87250D-FA62-437A-A6E2-334EBA7D7EBC}"/>
              </a:ext>
            </a:extLst>
          </p:cNvPr>
          <p:cNvSpPr txBox="1"/>
          <p:nvPr/>
        </p:nvSpPr>
        <p:spPr>
          <a:xfrm>
            <a:off x="5422496" y="230626"/>
            <a:ext cx="2363372" cy="707886"/>
          </a:xfrm>
          <a:prstGeom prst="rect">
            <a:avLst/>
          </a:prstGeom>
          <a:noFill/>
        </p:spPr>
        <p:txBody>
          <a:bodyPr wrap="square" rtlCol="0">
            <a:spAutoFit/>
          </a:bodyPr>
          <a:lstStyle/>
          <a:p>
            <a:r>
              <a:rPr lang="en-US" sz="4000" dirty="0"/>
              <a:t>Coat</a:t>
            </a:r>
          </a:p>
        </p:txBody>
      </p:sp>
    </p:spTree>
    <p:extLst>
      <p:ext uri="{BB962C8B-B14F-4D97-AF65-F5344CB8AC3E}">
        <p14:creationId xmlns:p14="http://schemas.microsoft.com/office/powerpoint/2010/main" val="994127775"/>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80E7D0-39AD-46B6-B2FF-42C95F437126}"/>
              </a:ext>
            </a:extLst>
          </p:cNvPr>
          <p:cNvSpPr txBox="1"/>
          <p:nvPr/>
        </p:nvSpPr>
        <p:spPr>
          <a:xfrm>
            <a:off x="3847514" y="337337"/>
            <a:ext cx="4496972" cy="707886"/>
          </a:xfrm>
          <a:prstGeom prst="rect">
            <a:avLst/>
          </a:prstGeom>
          <a:noFill/>
        </p:spPr>
        <p:txBody>
          <a:bodyPr wrap="square" rtlCol="0">
            <a:spAutoFit/>
          </a:bodyPr>
          <a:lstStyle/>
          <a:p>
            <a:r>
              <a:rPr lang="en-US" sz="4000" dirty="0"/>
              <a:t>Color and Markings</a:t>
            </a:r>
          </a:p>
        </p:txBody>
      </p:sp>
      <p:sp>
        <p:nvSpPr>
          <p:cNvPr id="7" name="TextBox 6">
            <a:extLst>
              <a:ext uri="{FF2B5EF4-FFF2-40B4-BE49-F238E27FC236}">
                <a16:creationId xmlns:a16="http://schemas.microsoft.com/office/drawing/2014/main" id="{7C1CC795-44A4-4384-B31F-B19883403C6E}"/>
              </a:ext>
            </a:extLst>
          </p:cNvPr>
          <p:cNvSpPr txBox="1"/>
          <p:nvPr/>
        </p:nvSpPr>
        <p:spPr>
          <a:xfrm>
            <a:off x="907774" y="1457739"/>
            <a:ext cx="10376452"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t>There is a very small tan spot over each eye and a very small tan spot on each cheek.</a:t>
            </a:r>
            <a:br>
              <a:rPr lang="en-US" sz="2000" dirty="0"/>
            </a:br>
            <a:r>
              <a:rPr lang="en-US" sz="2000" dirty="0"/>
              <a:t>On the head, the muzzle is tanned to the nose. </a:t>
            </a:r>
          </a:p>
          <a:p>
            <a:pPr marL="285750" indent="-285750">
              <a:buFont typeface="Arial" panose="020B0604020202020204" pitchFamily="34" charset="0"/>
              <a:buChar char="•"/>
            </a:pPr>
            <a:r>
              <a:rPr lang="en-US" sz="2000" dirty="0"/>
              <a:t>The nose and nasal bone are jet black. </a:t>
            </a:r>
          </a:p>
          <a:p>
            <a:pPr marL="285750" indent="-285750">
              <a:buFont typeface="Arial" panose="020B0604020202020204" pitchFamily="34" charset="0"/>
              <a:buChar char="•"/>
            </a:pPr>
            <a:r>
              <a:rPr lang="en-US" sz="2000" dirty="0"/>
              <a:t>The tan extends under the throat ending in the shape of the letter V. </a:t>
            </a:r>
          </a:p>
          <a:p>
            <a:pPr marL="285750" indent="-285750">
              <a:buFont typeface="Arial" panose="020B0604020202020204" pitchFamily="34" charset="0"/>
              <a:buChar char="•"/>
            </a:pPr>
            <a:r>
              <a:rPr lang="en-US" sz="2000" dirty="0"/>
              <a:t>The inside of the ears are partly tan. </a:t>
            </a:r>
          </a:p>
          <a:p>
            <a:pPr marL="285750" indent="-285750">
              <a:buFont typeface="Arial" panose="020B0604020202020204" pitchFamily="34" charset="0"/>
              <a:buChar char="•"/>
            </a:pPr>
            <a:r>
              <a:rPr lang="en-US" sz="2000" dirty="0"/>
              <a:t>There are tan spots, called “rosettes” on each side of the chest above the front legs. These are more pronounced in puppies than in adults. </a:t>
            </a:r>
          </a:p>
          <a:p>
            <a:pPr marL="285750" indent="-285750">
              <a:buFont typeface="Arial" panose="020B0604020202020204" pitchFamily="34" charset="0"/>
              <a:buChar char="•"/>
            </a:pPr>
            <a:r>
              <a:rPr lang="en-US" sz="2000" dirty="0"/>
              <a:t>There is a black “thumb mark” patch on the front of each foreleg at the pastern. The remainder of the foreleg is tan to the carpus joint. </a:t>
            </a:r>
          </a:p>
          <a:p>
            <a:pPr marL="285750" indent="-285750">
              <a:buFont typeface="Arial" panose="020B0604020202020204" pitchFamily="34" charset="0"/>
              <a:buChar char="•"/>
            </a:pPr>
            <a:r>
              <a:rPr lang="en-US" sz="2000" dirty="0"/>
              <a:t>There is a distinct black “pencil mark” line running lengthwise on the top of each toe on all four feet.</a:t>
            </a:r>
          </a:p>
          <a:p>
            <a:pPr marL="285750" indent="-285750">
              <a:buFont typeface="Arial" panose="020B0604020202020204" pitchFamily="34" charset="0"/>
              <a:buChar char="•"/>
            </a:pPr>
            <a:r>
              <a:rPr lang="en-US" sz="2000" dirty="0"/>
              <a:t>Tan on the hind leg should continue from the penciling on the toes up the inside of the legs to a little below the stifle joint.  </a:t>
            </a:r>
          </a:p>
          <a:p>
            <a:pPr marL="285750" indent="-285750">
              <a:buFont typeface="Arial" panose="020B0604020202020204" pitchFamily="34" charset="0"/>
              <a:buChar char="•"/>
            </a:pPr>
            <a:r>
              <a:rPr lang="en-US" sz="2000" dirty="0"/>
              <a:t>The outside of the hind legs is black. </a:t>
            </a:r>
          </a:p>
          <a:p>
            <a:pPr marL="285750" indent="-285750">
              <a:buFont typeface="Arial" panose="020B0604020202020204" pitchFamily="34" charset="0"/>
              <a:buChar char="•"/>
            </a:pPr>
            <a:r>
              <a:rPr lang="en-US" sz="2000" dirty="0"/>
              <a:t>There is tan under the tail and on the vent but only of such size as to be covered by the tail. </a:t>
            </a:r>
          </a:p>
        </p:txBody>
      </p:sp>
    </p:spTree>
    <p:extLst>
      <p:ext uri="{BB962C8B-B14F-4D97-AF65-F5344CB8AC3E}">
        <p14:creationId xmlns:p14="http://schemas.microsoft.com/office/powerpoint/2010/main" val="575095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3D4B4-82A0-4679-A8D2-AFB5B5AD8B9F}"/>
              </a:ext>
            </a:extLst>
          </p:cNvPr>
          <p:cNvSpPr>
            <a:spLocks noGrp="1"/>
          </p:cNvSpPr>
          <p:nvPr>
            <p:ph type="ctrTitle"/>
          </p:nvPr>
        </p:nvSpPr>
        <p:spPr>
          <a:xfrm>
            <a:off x="528710" y="1591652"/>
            <a:ext cx="11432232" cy="5486399"/>
          </a:xfrm>
        </p:spPr>
        <p:txBody>
          <a:bodyPr>
            <a:normAutofit fontScale="90000"/>
          </a:bodyPr>
          <a:lstStyle/>
          <a:p>
            <a:r>
              <a:rPr lang="en-US" sz="2400" dirty="0"/>
              <a:t>Europe in the Early 1800’s: </a:t>
            </a:r>
            <a:br>
              <a:rPr lang="en-US" sz="2400" dirty="0"/>
            </a:br>
            <a:br>
              <a:rPr lang="en-US" sz="2400" dirty="0"/>
            </a:br>
            <a:r>
              <a:rPr lang="en-US" sz="2400" dirty="0"/>
              <a:t>- Cities had poor sanitation</a:t>
            </a:r>
            <a:br>
              <a:rPr lang="en-US" sz="2400" dirty="0"/>
            </a:br>
            <a:r>
              <a:rPr lang="en-US" sz="2400" dirty="0"/>
              <a:t>- Rats became a health menace </a:t>
            </a:r>
            <a:br>
              <a:rPr lang="en-US" sz="2400" dirty="0"/>
            </a:br>
            <a:r>
              <a:rPr lang="en-US" sz="2400" dirty="0"/>
              <a:t>- Rat killing became a popular sport </a:t>
            </a:r>
            <a:br>
              <a:rPr lang="en-US" sz="2400" dirty="0"/>
            </a:br>
            <a:br>
              <a:rPr lang="en-US" sz="2400" dirty="0"/>
            </a:br>
            <a:r>
              <a:rPr lang="en-US" sz="2400" dirty="0"/>
              <a:t>JOHN HULME- enthusiastic devotee of both the sports of </a:t>
            </a:r>
            <a:br>
              <a:rPr lang="en-US" sz="2400" dirty="0"/>
            </a:br>
            <a:r>
              <a:rPr lang="en-US" sz="2400" dirty="0"/>
              <a:t>rat killing and rabbit coursing bred a Whippet to a cross-</a:t>
            </a:r>
            <a:br>
              <a:rPr lang="en-US" sz="2400" dirty="0"/>
            </a:br>
            <a:r>
              <a:rPr lang="en-US" sz="2400" dirty="0"/>
              <a:t>bred terrier to develop, for both sports, one breed of dog.</a:t>
            </a:r>
            <a:br>
              <a:rPr lang="en-US" sz="2400" dirty="0"/>
            </a:br>
            <a:r>
              <a:rPr lang="en-US" sz="2400" dirty="0"/>
              <a:t> </a:t>
            </a:r>
            <a:br>
              <a:rPr lang="en-US" sz="2400" dirty="0"/>
            </a:br>
            <a:r>
              <a:rPr lang="en-US" sz="2400" dirty="0"/>
              <a:t>Perhaps the Whippet influence explains the unusual topline of the Manchester Terrier still required today. This cross proved so successful that it was repeated, resulting in the establishment of a definite type. Thus, the development of the Manchester Terrier came about as a direct result of the popularity of rat killing. </a:t>
            </a:r>
            <a:br>
              <a:rPr lang="en-US" sz="2400" dirty="0"/>
            </a:br>
            <a:br>
              <a:rPr lang="en-US" sz="2400" dirty="0"/>
            </a:br>
            <a:r>
              <a:rPr lang="en-US" sz="2400" dirty="0"/>
              <a:t>1827- The celebrated “Billy”, a dog with decided Manchester features, was said to have killed 100 rats in 12 minutes, in a rat pit. </a:t>
            </a:r>
            <a:br>
              <a:rPr lang="en-US" sz="2400" dirty="0"/>
            </a:br>
            <a:br>
              <a:rPr lang="en-US" sz="2400" dirty="0"/>
            </a:br>
            <a:r>
              <a:rPr lang="en-US" sz="2400" dirty="0"/>
              <a:t>By 1860- the Manchester district became the breed center for these “ rat terriers” and the name Manchester Terrier surfaced. </a:t>
            </a:r>
            <a:br>
              <a:rPr lang="en-US" sz="800" dirty="0"/>
            </a:br>
            <a:endParaRPr lang="en-US" sz="2400" dirty="0"/>
          </a:p>
        </p:txBody>
      </p:sp>
      <p:pic>
        <p:nvPicPr>
          <p:cNvPr id="5" name="Picture 4">
            <a:extLst>
              <a:ext uri="{FF2B5EF4-FFF2-40B4-BE49-F238E27FC236}">
                <a16:creationId xmlns:a16="http://schemas.microsoft.com/office/drawing/2014/main" id="{F8513C1C-B5F5-46C1-9407-EBBAAAF16AF5}"/>
              </a:ext>
            </a:extLst>
          </p:cNvPr>
          <p:cNvPicPr>
            <a:picLocks noChangeAspect="1"/>
          </p:cNvPicPr>
          <p:nvPr/>
        </p:nvPicPr>
        <p:blipFill>
          <a:blip r:embed="rId2"/>
          <a:stretch>
            <a:fillRect/>
          </a:stretch>
        </p:blipFill>
        <p:spPr>
          <a:xfrm>
            <a:off x="8018798" y="662540"/>
            <a:ext cx="3942144" cy="3146254"/>
          </a:xfrm>
          <a:prstGeom prst="rect">
            <a:avLst/>
          </a:prstGeom>
        </p:spPr>
      </p:pic>
      <p:sp>
        <p:nvSpPr>
          <p:cNvPr id="6" name="TextBox 5">
            <a:extLst>
              <a:ext uri="{FF2B5EF4-FFF2-40B4-BE49-F238E27FC236}">
                <a16:creationId xmlns:a16="http://schemas.microsoft.com/office/drawing/2014/main" id="{22CA9F9E-D04F-4C38-94D1-E62005DA4C2C}"/>
              </a:ext>
            </a:extLst>
          </p:cNvPr>
          <p:cNvSpPr txBox="1"/>
          <p:nvPr/>
        </p:nvSpPr>
        <p:spPr>
          <a:xfrm>
            <a:off x="4472126" y="175880"/>
            <a:ext cx="3247749" cy="707886"/>
          </a:xfrm>
          <a:prstGeom prst="rect">
            <a:avLst/>
          </a:prstGeom>
          <a:noFill/>
        </p:spPr>
        <p:txBody>
          <a:bodyPr wrap="none" rtlCol="0">
            <a:spAutoFit/>
          </a:bodyPr>
          <a:lstStyle/>
          <a:p>
            <a:pPr algn="ctr"/>
            <a:r>
              <a:rPr lang="en-US" sz="4000" dirty="0"/>
              <a:t>English History</a:t>
            </a:r>
          </a:p>
        </p:txBody>
      </p:sp>
    </p:spTree>
    <p:extLst>
      <p:ext uri="{BB962C8B-B14F-4D97-AF65-F5344CB8AC3E}">
        <p14:creationId xmlns:p14="http://schemas.microsoft.com/office/powerpoint/2010/main" val="25283441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31240B-5753-4345-8227-1BFFF1A5CC3C}"/>
              </a:ext>
            </a:extLst>
          </p:cNvPr>
          <p:cNvPicPr>
            <a:picLocks noChangeAspect="1"/>
          </p:cNvPicPr>
          <p:nvPr/>
        </p:nvPicPr>
        <p:blipFill>
          <a:blip r:embed="rId2"/>
          <a:stretch>
            <a:fillRect/>
          </a:stretch>
        </p:blipFill>
        <p:spPr>
          <a:xfrm>
            <a:off x="1478719" y="1631484"/>
            <a:ext cx="4057650" cy="4467225"/>
          </a:xfrm>
          <a:prstGeom prst="rect">
            <a:avLst/>
          </a:prstGeom>
        </p:spPr>
      </p:pic>
      <p:pic>
        <p:nvPicPr>
          <p:cNvPr id="7" name="Picture 6">
            <a:extLst>
              <a:ext uri="{FF2B5EF4-FFF2-40B4-BE49-F238E27FC236}">
                <a16:creationId xmlns:a16="http://schemas.microsoft.com/office/drawing/2014/main" id="{8BE4BF24-2068-43F9-87B4-BFA207D20D10}"/>
              </a:ext>
            </a:extLst>
          </p:cNvPr>
          <p:cNvPicPr>
            <a:picLocks noChangeAspect="1"/>
          </p:cNvPicPr>
          <p:nvPr/>
        </p:nvPicPr>
        <p:blipFill>
          <a:blip r:embed="rId3"/>
          <a:stretch>
            <a:fillRect/>
          </a:stretch>
        </p:blipFill>
        <p:spPr>
          <a:xfrm>
            <a:off x="7148001" y="1631484"/>
            <a:ext cx="4445851" cy="4467225"/>
          </a:xfrm>
          <a:prstGeom prst="rect">
            <a:avLst/>
          </a:prstGeom>
        </p:spPr>
      </p:pic>
      <p:sp>
        <p:nvSpPr>
          <p:cNvPr id="10" name="TextBox 9">
            <a:extLst>
              <a:ext uri="{FF2B5EF4-FFF2-40B4-BE49-F238E27FC236}">
                <a16:creationId xmlns:a16="http://schemas.microsoft.com/office/drawing/2014/main" id="{7D0D18B8-D186-43AA-BD6B-1CEE4CCB3CF4}"/>
              </a:ext>
            </a:extLst>
          </p:cNvPr>
          <p:cNvSpPr txBox="1"/>
          <p:nvPr/>
        </p:nvSpPr>
        <p:spPr>
          <a:xfrm>
            <a:off x="3873074" y="266157"/>
            <a:ext cx="4445851" cy="707886"/>
          </a:xfrm>
          <a:prstGeom prst="rect">
            <a:avLst/>
          </a:prstGeom>
          <a:noFill/>
        </p:spPr>
        <p:txBody>
          <a:bodyPr wrap="square" rtlCol="0">
            <a:spAutoFit/>
          </a:bodyPr>
          <a:lstStyle/>
          <a:p>
            <a:r>
              <a:rPr lang="en-US" sz="4000" dirty="0"/>
              <a:t>Color and Markings</a:t>
            </a:r>
          </a:p>
        </p:txBody>
      </p:sp>
    </p:spTree>
    <p:extLst>
      <p:ext uri="{BB962C8B-B14F-4D97-AF65-F5344CB8AC3E}">
        <p14:creationId xmlns:p14="http://schemas.microsoft.com/office/powerpoint/2010/main" val="373819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479A0D-9502-43D2-9A41-6886D732FE7D}"/>
              </a:ext>
            </a:extLst>
          </p:cNvPr>
          <p:cNvSpPr txBox="1"/>
          <p:nvPr/>
        </p:nvSpPr>
        <p:spPr>
          <a:xfrm>
            <a:off x="4476573" y="258926"/>
            <a:ext cx="2855333" cy="707886"/>
          </a:xfrm>
          <a:prstGeom prst="rect">
            <a:avLst/>
          </a:prstGeom>
          <a:noFill/>
        </p:spPr>
        <p:txBody>
          <a:bodyPr wrap="none" rtlCol="0">
            <a:spAutoFit/>
          </a:bodyPr>
          <a:lstStyle/>
          <a:p>
            <a:r>
              <a:rPr lang="en-US" sz="4000" dirty="0"/>
              <a:t>Thumbprints</a:t>
            </a:r>
          </a:p>
        </p:txBody>
      </p:sp>
      <p:pic>
        <p:nvPicPr>
          <p:cNvPr id="6" name="Picture 5">
            <a:extLst>
              <a:ext uri="{FF2B5EF4-FFF2-40B4-BE49-F238E27FC236}">
                <a16:creationId xmlns:a16="http://schemas.microsoft.com/office/drawing/2014/main" id="{849037A5-57D0-488A-97C3-D31F0F83FA5A}"/>
              </a:ext>
            </a:extLst>
          </p:cNvPr>
          <p:cNvPicPr>
            <a:picLocks noChangeAspect="1"/>
          </p:cNvPicPr>
          <p:nvPr/>
        </p:nvPicPr>
        <p:blipFill>
          <a:blip r:embed="rId2"/>
          <a:stretch>
            <a:fillRect/>
          </a:stretch>
        </p:blipFill>
        <p:spPr>
          <a:xfrm>
            <a:off x="841056" y="1608699"/>
            <a:ext cx="10788345" cy="4102784"/>
          </a:xfrm>
          <a:prstGeom prst="rect">
            <a:avLst/>
          </a:prstGeom>
        </p:spPr>
      </p:pic>
    </p:spTree>
    <p:extLst>
      <p:ext uri="{BB962C8B-B14F-4D97-AF65-F5344CB8AC3E}">
        <p14:creationId xmlns:p14="http://schemas.microsoft.com/office/powerpoint/2010/main" val="252711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B26621-0A12-49D5-916E-ACC88B31FCB4}"/>
              </a:ext>
            </a:extLst>
          </p:cNvPr>
          <p:cNvSpPr txBox="1"/>
          <p:nvPr/>
        </p:nvSpPr>
        <p:spPr>
          <a:xfrm flipH="1">
            <a:off x="4520418" y="283960"/>
            <a:ext cx="3151163" cy="707886"/>
          </a:xfrm>
          <a:prstGeom prst="rect">
            <a:avLst/>
          </a:prstGeom>
          <a:noFill/>
        </p:spPr>
        <p:txBody>
          <a:bodyPr wrap="square" rtlCol="0">
            <a:spAutoFit/>
          </a:bodyPr>
          <a:lstStyle/>
          <a:p>
            <a:r>
              <a:rPr lang="en-US" sz="4000" dirty="0"/>
              <a:t>Color Faults</a:t>
            </a:r>
          </a:p>
        </p:txBody>
      </p:sp>
      <p:pic>
        <p:nvPicPr>
          <p:cNvPr id="6" name="Picture 5">
            <a:extLst>
              <a:ext uri="{FF2B5EF4-FFF2-40B4-BE49-F238E27FC236}">
                <a16:creationId xmlns:a16="http://schemas.microsoft.com/office/drawing/2014/main" id="{4E7C5CB9-A4C9-4F5D-B6C4-B188D8A4D9D2}"/>
              </a:ext>
            </a:extLst>
          </p:cNvPr>
          <p:cNvPicPr>
            <a:picLocks noChangeAspect="1"/>
          </p:cNvPicPr>
          <p:nvPr/>
        </p:nvPicPr>
        <p:blipFill>
          <a:blip r:embed="rId2"/>
          <a:stretch>
            <a:fillRect/>
          </a:stretch>
        </p:blipFill>
        <p:spPr>
          <a:xfrm>
            <a:off x="2124386" y="1638300"/>
            <a:ext cx="3009900" cy="3781425"/>
          </a:xfrm>
          <a:prstGeom prst="rect">
            <a:avLst/>
          </a:prstGeom>
        </p:spPr>
      </p:pic>
      <p:pic>
        <p:nvPicPr>
          <p:cNvPr id="8" name="Picture 7">
            <a:extLst>
              <a:ext uri="{FF2B5EF4-FFF2-40B4-BE49-F238E27FC236}">
                <a16:creationId xmlns:a16="http://schemas.microsoft.com/office/drawing/2014/main" id="{AFF86B3A-ADB2-4199-8CDF-5203C88D87A0}"/>
              </a:ext>
            </a:extLst>
          </p:cNvPr>
          <p:cNvPicPr>
            <a:picLocks noChangeAspect="1"/>
          </p:cNvPicPr>
          <p:nvPr/>
        </p:nvPicPr>
        <p:blipFill>
          <a:blip r:embed="rId3"/>
          <a:stretch>
            <a:fillRect/>
          </a:stretch>
        </p:blipFill>
        <p:spPr>
          <a:xfrm>
            <a:off x="6485291" y="1638300"/>
            <a:ext cx="4600575" cy="3581400"/>
          </a:xfrm>
          <a:prstGeom prst="rect">
            <a:avLst/>
          </a:prstGeom>
        </p:spPr>
      </p:pic>
      <p:sp>
        <p:nvSpPr>
          <p:cNvPr id="10" name="TextBox 9">
            <a:extLst>
              <a:ext uri="{FF2B5EF4-FFF2-40B4-BE49-F238E27FC236}">
                <a16:creationId xmlns:a16="http://schemas.microsoft.com/office/drawing/2014/main" id="{CB605149-E3F1-4D4A-A708-B26E4AC86432}"/>
              </a:ext>
            </a:extLst>
          </p:cNvPr>
          <p:cNvSpPr txBox="1"/>
          <p:nvPr/>
        </p:nvSpPr>
        <p:spPr>
          <a:xfrm>
            <a:off x="1997561" y="5567527"/>
            <a:ext cx="3661117" cy="400110"/>
          </a:xfrm>
          <a:prstGeom prst="rect">
            <a:avLst/>
          </a:prstGeom>
          <a:noFill/>
        </p:spPr>
        <p:txBody>
          <a:bodyPr wrap="square">
            <a:spAutoFit/>
          </a:bodyPr>
          <a:lstStyle/>
          <a:p>
            <a:r>
              <a:rPr lang="en-US" sz="2000" dirty="0"/>
              <a:t>Breeching on the (outer) rear leg</a:t>
            </a:r>
          </a:p>
        </p:txBody>
      </p:sp>
      <p:sp>
        <p:nvSpPr>
          <p:cNvPr id="12" name="TextBox 11">
            <a:extLst>
              <a:ext uri="{FF2B5EF4-FFF2-40B4-BE49-F238E27FC236}">
                <a16:creationId xmlns:a16="http://schemas.microsoft.com/office/drawing/2014/main" id="{EAC83752-6D19-4BDB-8199-AD1EE7B7E9FC}"/>
              </a:ext>
            </a:extLst>
          </p:cNvPr>
          <p:cNvSpPr txBox="1"/>
          <p:nvPr/>
        </p:nvSpPr>
        <p:spPr>
          <a:xfrm>
            <a:off x="7469943" y="5466044"/>
            <a:ext cx="3225018" cy="400110"/>
          </a:xfrm>
          <a:prstGeom prst="rect">
            <a:avLst/>
          </a:prstGeom>
          <a:noFill/>
        </p:spPr>
        <p:txBody>
          <a:bodyPr wrap="square">
            <a:spAutoFit/>
          </a:bodyPr>
          <a:lstStyle/>
          <a:p>
            <a:r>
              <a:rPr lang="en-US" sz="2000" dirty="0"/>
              <a:t>Smuttiness in the muzzle</a:t>
            </a:r>
          </a:p>
        </p:txBody>
      </p:sp>
    </p:spTree>
    <p:extLst>
      <p:ext uri="{BB962C8B-B14F-4D97-AF65-F5344CB8AC3E}">
        <p14:creationId xmlns:p14="http://schemas.microsoft.com/office/powerpoint/2010/main" val="1164797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B0431E-0B04-44A1-9C51-531E28D18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4A18247-92D7-43F8-9325-9B46805C3DCE}"/>
              </a:ext>
            </a:extLst>
          </p:cNvPr>
          <p:cNvSpPr>
            <a:spLocks noGrp="1"/>
          </p:cNvSpPr>
          <p:nvPr>
            <p:ph idx="1"/>
          </p:nvPr>
        </p:nvSpPr>
        <p:spPr>
          <a:xfrm>
            <a:off x="386251" y="1209822"/>
            <a:ext cx="6936077" cy="6457070"/>
          </a:xfrm>
        </p:spPr>
        <p:txBody>
          <a:bodyPr>
            <a:normAutofit/>
          </a:bodyPr>
          <a:lstStyle/>
          <a:p>
            <a:pPr>
              <a:buClr>
                <a:schemeClr val="tx1"/>
              </a:buClr>
            </a:pPr>
            <a:r>
              <a:rPr lang="en-US" sz="2800" dirty="0">
                <a:effectLst/>
                <a:ea typeface="Calibri" panose="020F0502020204030204" pitchFamily="34" charset="0"/>
              </a:rPr>
              <a:t>The gait</a:t>
            </a:r>
            <a:r>
              <a:rPr lang="en-US" sz="2800" b="1" dirty="0">
                <a:effectLst/>
                <a:ea typeface="Calibri" panose="020F0502020204030204" pitchFamily="34" charset="0"/>
              </a:rPr>
              <a:t> </a:t>
            </a:r>
            <a:r>
              <a:rPr lang="en-US" sz="2800" dirty="0">
                <a:effectLst/>
                <a:ea typeface="Calibri" panose="020F0502020204030204" pitchFamily="34" charset="0"/>
              </a:rPr>
              <a:t>is free and effortless with good reach of the forequarters. </a:t>
            </a:r>
          </a:p>
          <a:p>
            <a:pPr>
              <a:buClr>
                <a:schemeClr val="tx1"/>
              </a:buClr>
            </a:pPr>
            <a:r>
              <a:rPr lang="en-US" sz="2800" dirty="0">
                <a:effectLst/>
                <a:ea typeface="Calibri" panose="020F0502020204030204" pitchFamily="34" charset="0"/>
              </a:rPr>
              <a:t>Rear quarters have strong, driving power to match the front reach. </a:t>
            </a:r>
          </a:p>
          <a:p>
            <a:pPr>
              <a:buClr>
                <a:schemeClr val="tx1"/>
              </a:buClr>
            </a:pPr>
            <a:r>
              <a:rPr lang="en-US" sz="2800" dirty="0">
                <a:effectLst/>
                <a:ea typeface="Calibri" panose="020F0502020204030204" pitchFamily="34" charset="0"/>
              </a:rPr>
              <a:t>Hocks fully extend. Each rear leg moves in line with the foreleg of the same side, neither thrown in nor out. </a:t>
            </a:r>
          </a:p>
          <a:p>
            <a:pPr>
              <a:buClr>
                <a:schemeClr val="tx1"/>
              </a:buClr>
            </a:pPr>
            <a:r>
              <a:rPr lang="en-US" sz="2800" dirty="0">
                <a:effectLst/>
                <a:ea typeface="Calibri" panose="020F0502020204030204" pitchFamily="34" charset="0"/>
              </a:rPr>
              <a:t>When moving at a trot, the legs converge toward the center of gravity of the dog. </a:t>
            </a:r>
            <a:endParaRPr lang="en-US" sz="2800" dirty="0">
              <a:effectLst/>
              <a:ea typeface="Times New Roman" panose="02020603050405020304" pitchFamily="18" charset="0"/>
            </a:endParaRPr>
          </a:p>
          <a:p>
            <a:endParaRPr lang="en-US" dirty="0"/>
          </a:p>
        </p:txBody>
      </p:sp>
      <p:sp>
        <p:nvSpPr>
          <p:cNvPr id="10" name="Rectangle 9">
            <a:extLst>
              <a:ext uri="{FF2B5EF4-FFF2-40B4-BE49-F238E27FC236}">
                <a16:creationId xmlns:a16="http://schemas.microsoft.com/office/drawing/2014/main" id="{6B424749-EEE0-49C9-9ABF-97B171A3E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E4A86327-5435-4C30-B488-68DE20610242}"/>
              </a:ext>
            </a:extLst>
          </p:cNvPr>
          <p:cNvPicPr>
            <a:picLocks noChangeAspect="1"/>
          </p:cNvPicPr>
          <p:nvPr/>
        </p:nvPicPr>
        <p:blipFill>
          <a:blip r:embed="rId2"/>
          <a:stretch>
            <a:fillRect/>
          </a:stretch>
        </p:blipFill>
        <p:spPr>
          <a:xfrm>
            <a:off x="7568090" y="163153"/>
            <a:ext cx="4378149" cy="3205431"/>
          </a:xfrm>
          <a:prstGeom prst="rect">
            <a:avLst/>
          </a:prstGeom>
        </p:spPr>
      </p:pic>
      <p:pic>
        <p:nvPicPr>
          <p:cNvPr id="7" name="Picture 6">
            <a:extLst>
              <a:ext uri="{FF2B5EF4-FFF2-40B4-BE49-F238E27FC236}">
                <a16:creationId xmlns:a16="http://schemas.microsoft.com/office/drawing/2014/main" id="{101863B6-936B-4447-92D2-2340534EBA38}"/>
              </a:ext>
            </a:extLst>
          </p:cNvPr>
          <p:cNvPicPr>
            <a:picLocks noChangeAspect="1"/>
          </p:cNvPicPr>
          <p:nvPr/>
        </p:nvPicPr>
        <p:blipFill>
          <a:blip r:embed="rId3"/>
          <a:stretch>
            <a:fillRect/>
          </a:stretch>
        </p:blipFill>
        <p:spPr>
          <a:xfrm>
            <a:off x="7862699" y="3489417"/>
            <a:ext cx="3788930" cy="3326263"/>
          </a:xfrm>
          <a:prstGeom prst="rect">
            <a:avLst/>
          </a:prstGeom>
        </p:spPr>
      </p:pic>
      <p:sp>
        <p:nvSpPr>
          <p:cNvPr id="2" name="TextBox 1">
            <a:extLst>
              <a:ext uri="{FF2B5EF4-FFF2-40B4-BE49-F238E27FC236}">
                <a16:creationId xmlns:a16="http://schemas.microsoft.com/office/drawing/2014/main" id="{05644C2F-B9DB-4156-9F93-CAE57E285C58}"/>
              </a:ext>
            </a:extLst>
          </p:cNvPr>
          <p:cNvSpPr txBox="1"/>
          <p:nvPr/>
        </p:nvSpPr>
        <p:spPr>
          <a:xfrm>
            <a:off x="4691270" y="250968"/>
            <a:ext cx="1404730" cy="707886"/>
          </a:xfrm>
          <a:prstGeom prst="rect">
            <a:avLst/>
          </a:prstGeom>
          <a:noFill/>
        </p:spPr>
        <p:txBody>
          <a:bodyPr wrap="square" rtlCol="0">
            <a:spAutoFit/>
          </a:bodyPr>
          <a:lstStyle/>
          <a:p>
            <a:r>
              <a:rPr lang="en-US" sz="4000" dirty="0"/>
              <a:t>Gait</a:t>
            </a:r>
          </a:p>
        </p:txBody>
      </p:sp>
    </p:spTree>
    <p:extLst>
      <p:ext uri="{BB962C8B-B14F-4D97-AF65-F5344CB8AC3E}">
        <p14:creationId xmlns:p14="http://schemas.microsoft.com/office/powerpoint/2010/main" val="69157547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B0431E-0B04-44A1-9C51-531E28D18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B424749-EEE0-49C9-9ABF-97B171A3E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Content Placeholder 5">
            <a:extLst>
              <a:ext uri="{FF2B5EF4-FFF2-40B4-BE49-F238E27FC236}">
                <a16:creationId xmlns:a16="http://schemas.microsoft.com/office/drawing/2014/main" id="{29EA41A6-07E4-4E1C-9792-1D4E92377EBA}"/>
              </a:ext>
            </a:extLst>
          </p:cNvPr>
          <p:cNvPicPr>
            <a:picLocks noGrp="1" noChangeAspect="1"/>
          </p:cNvPicPr>
          <p:nvPr>
            <p:ph idx="1"/>
          </p:nvPr>
        </p:nvPicPr>
        <p:blipFill>
          <a:blip r:embed="rId2"/>
          <a:stretch>
            <a:fillRect/>
          </a:stretch>
        </p:blipFill>
        <p:spPr>
          <a:xfrm>
            <a:off x="1153801" y="3936566"/>
            <a:ext cx="4431085" cy="2841674"/>
          </a:xfrm>
          <a:prstGeom prst="rect">
            <a:avLst/>
          </a:prstGeom>
        </p:spPr>
      </p:pic>
      <p:pic>
        <p:nvPicPr>
          <p:cNvPr id="7" name="Picture 6">
            <a:extLst>
              <a:ext uri="{FF2B5EF4-FFF2-40B4-BE49-F238E27FC236}">
                <a16:creationId xmlns:a16="http://schemas.microsoft.com/office/drawing/2014/main" id="{017CD805-CB4B-45E9-932D-587D5EDCF243}"/>
              </a:ext>
            </a:extLst>
          </p:cNvPr>
          <p:cNvPicPr>
            <a:picLocks noChangeAspect="1"/>
          </p:cNvPicPr>
          <p:nvPr/>
        </p:nvPicPr>
        <p:blipFill>
          <a:blip r:embed="rId3"/>
          <a:stretch>
            <a:fillRect/>
          </a:stretch>
        </p:blipFill>
        <p:spPr>
          <a:xfrm>
            <a:off x="6948301" y="858050"/>
            <a:ext cx="3784278" cy="2985012"/>
          </a:xfrm>
          <a:prstGeom prst="rect">
            <a:avLst/>
          </a:prstGeom>
        </p:spPr>
      </p:pic>
      <p:pic>
        <p:nvPicPr>
          <p:cNvPr id="9" name="Picture 8">
            <a:extLst>
              <a:ext uri="{FF2B5EF4-FFF2-40B4-BE49-F238E27FC236}">
                <a16:creationId xmlns:a16="http://schemas.microsoft.com/office/drawing/2014/main" id="{4C3034E8-640C-4024-8BA3-11792FA9225E}"/>
              </a:ext>
            </a:extLst>
          </p:cNvPr>
          <p:cNvPicPr>
            <a:picLocks noChangeAspect="1"/>
          </p:cNvPicPr>
          <p:nvPr/>
        </p:nvPicPr>
        <p:blipFill>
          <a:blip r:embed="rId4"/>
          <a:stretch>
            <a:fillRect/>
          </a:stretch>
        </p:blipFill>
        <p:spPr>
          <a:xfrm>
            <a:off x="1459421" y="929719"/>
            <a:ext cx="3784278" cy="2841674"/>
          </a:xfrm>
          <a:prstGeom prst="rect">
            <a:avLst/>
          </a:prstGeom>
        </p:spPr>
      </p:pic>
      <p:pic>
        <p:nvPicPr>
          <p:cNvPr id="3" name="Picture 2">
            <a:extLst>
              <a:ext uri="{FF2B5EF4-FFF2-40B4-BE49-F238E27FC236}">
                <a16:creationId xmlns:a16="http://schemas.microsoft.com/office/drawing/2014/main" id="{60AFCE81-A400-49CE-95C3-0943E78BA39F}"/>
              </a:ext>
            </a:extLst>
          </p:cNvPr>
          <p:cNvPicPr>
            <a:picLocks noChangeAspect="1"/>
          </p:cNvPicPr>
          <p:nvPr/>
        </p:nvPicPr>
        <p:blipFill>
          <a:blip r:embed="rId5"/>
          <a:stretch>
            <a:fillRect/>
          </a:stretch>
        </p:blipFill>
        <p:spPr>
          <a:xfrm>
            <a:off x="6662853" y="3936566"/>
            <a:ext cx="4355174" cy="2841674"/>
          </a:xfrm>
          <a:prstGeom prst="rect">
            <a:avLst/>
          </a:prstGeom>
        </p:spPr>
      </p:pic>
      <p:sp>
        <p:nvSpPr>
          <p:cNvPr id="4" name="TextBox 3">
            <a:extLst>
              <a:ext uri="{FF2B5EF4-FFF2-40B4-BE49-F238E27FC236}">
                <a16:creationId xmlns:a16="http://schemas.microsoft.com/office/drawing/2014/main" id="{BF675ECF-EDCE-489D-BABC-0C5A76CB2719}"/>
              </a:ext>
            </a:extLst>
          </p:cNvPr>
          <p:cNvSpPr txBox="1"/>
          <p:nvPr/>
        </p:nvSpPr>
        <p:spPr>
          <a:xfrm>
            <a:off x="5458468" y="131699"/>
            <a:ext cx="1275063" cy="707886"/>
          </a:xfrm>
          <a:prstGeom prst="rect">
            <a:avLst/>
          </a:prstGeom>
          <a:noFill/>
        </p:spPr>
        <p:txBody>
          <a:bodyPr wrap="square" rtlCol="0">
            <a:spAutoFit/>
          </a:bodyPr>
          <a:lstStyle/>
          <a:p>
            <a:r>
              <a:rPr lang="en-US" sz="4000" dirty="0"/>
              <a:t>Gait</a:t>
            </a:r>
          </a:p>
        </p:txBody>
      </p:sp>
    </p:spTree>
    <p:extLst>
      <p:ext uri="{BB962C8B-B14F-4D97-AF65-F5344CB8AC3E}">
        <p14:creationId xmlns:p14="http://schemas.microsoft.com/office/powerpoint/2010/main" val="2151096951"/>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B0431E-0B04-44A1-9C51-531E28D18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9B47C80-1CE9-4C0B-9F3B-54D9D71057CA}"/>
              </a:ext>
            </a:extLst>
          </p:cNvPr>
          <p:cNvSpPr>
            <a:spLocks noGrp="1"/>
          </p:cNvSpPr>
          <p:nvPr>
            <p:ph idx="1"/>
          </p:nvPr>
        </p:nvSpPr>
        <p:spPr>
          <a:xfrm>
            <a:off x="228069" y="1556025"/>
            <a:ext cx="6859062" cy="6485206"/>
          </a:xfrm>
        </p:spPr>
        <p:txBody>
          <a:bodyPr>
            <a:normAutofit/>
          </a:bodyPr>
          <a:lstStyle/>
          <a:p>
            <a:pPr>
              <a:buClr>
                <a:schemeClr val="tx1"/>
              </a:buClr>
            </a:pPr>
            <a:r>
              <a:rPr lang="en-US" sz="3200" dirty="0">
                <a:effectLst/>
                <a:ea typeface="Calibri" panose="020F0502020204030204" pitchFamily="34" charset="0"/>
              </a:rPr>
              <a:t>The Manchester Terrier is neither aggressive nor shy. He is keenly observant, devoted yet discerning.</a:t>
            </a:r>
          </a:p>
          <a:p>
            <a:pPr>
              <a:buClr>
                <a:schemeClr val="tx1"/>
              </a:buClr>
            </a:pPr>
            <a:r>
              <a:rPr lang="en-US" sz="3200" dirty="0">
                <a:effectLst/>
                <a:ea typeface="Calibri" panose="020F0502020204030204" pitchFamily="34" charset="0"/>
              </a:rPr>
              <a:t> Not being a sparring breed, the Manchester Terrier is generally friendly with other dogs. </a:t>
            </a:r>
          </a:p>
          <a:p>
            <a:pPr>
              <a:buClr>
                <a:schemeClr val="tx1"/>
              </a:buClr>
            </a:pPr>
            <a:r>
              <a:rPr lang="en-US" sz="3200" b="1" i="1" dirty="0">
                <a:effectLst/>
                <a:ea typeface="Calibri" panose="020F0502020204030204" pitchFamily="34" charset="0"/>
              </a:rPr>
              <a:t>Excessive shyness or aggressiveness is considered a serious fault.</a:t>
            </a:r>
            <a:endParaRPr lang="en-US" sz="3200" dirty="0">
              <a:effectLst/>
              <a:ea typeface="Times New Roman" panose="02020603050405020304" pitchFamily="18" charset="0"/>
            </a:endParaRPr>
          </a:p>
          <a:p>
            <a:endParaRPr lang="en-US" dirty="0"/>
          </a:p>
        </p:txBody>
      </p:sp>
      <p:sp>
        <p:nvSpPr>
          <p:cNvPr id="10" name="Rectangle 9">
            <a:extLst>
              <a:ext uri="{FF2B5EF4-FFF2-40B4-BE49-F238E27FC236}">
                <a16:creationId xmlns:a16="http://schemas.microsoft.com/office/drawing/2014/main" id="{6B424749-EEE0-49C9-9ABF-97B171A3E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AF0F40A4-3627-4226-B8D1-753B332EDBDD}"/>
              </a:ext>
            </a:extLst>
          </p:cNvPr>
          <p:cNvPicPr>
            <a:picLocks noChangeAspect="1"/>
          </p:cNvPicPr>
          <p:nvPr/>
        </p:nvPicPr>
        <p:blipFill>
          <a:blip r:embed="rId2"/>
          <a:stretch>
            <a:fillRect/>
          </a:stretch>
        </p:blipFill>
        <p:spPr>
          <a:xfrm>
            <a:off x="7315200" y="1254882"/>
            <a:ext cx="4419600" cy="5238750"/>
          </a:xfrm>
          <a:prstGeom prst="rect">
            <a:avLst/>
          </a:prstGeom>
        </p:spPr>
      </p:pic>
      <p:sp>
        <p:nvSpPr>
          <p:cNvPr id="2" name="TextBox 1">
            <a:extLst>
              <a:ext uri="{FF2B5EF4-FFF2-40B4-BE49-F238E27FC236}">
                <a16:creationId xmlns:a16="http://schemas.microsoft.com/office/drawing/2014/main" id="{023BF3DD-83AA-4C96-AEDF-062631C41BC1}"/>
              </a:ext>
            </a:extLst>
          </p:cNvPr>
          <p:cNvSpPr txBox="1"/>
          <p:nvPr/>
        </p:nvSpPr>
        <p:spPr>
          <a:xfrm>
            <a:off x="4220817" y="182628"/>
            <a:ext cx="3750365" cy="707886"/>
          </a:xfrm>
          <a:prstGeom prst="rect">
            <a:avLst/>
          </a:prstGeom>
          <a:noFill/>
        </p:spPr>
        <p:txBody>
          <a:bodyPr wrap="square" rtlCol="0">
            <a:spAutoFit/>
          </a:bodyPr>
          <a:lstStyle/>
          <a:p>
            <a:r>
              <a:rPr lang="en-US" sz="4000" dirty="0"/>
              <a:t>Temperament</a:t>
            </a:r>
          </a:p>
        </p:txBody>
      </p:sp>
    </p:spTree>
    <p:extLst>
      <p:ext uri="{BB962C8B-B14F-4D97-AF65-F5344CB8AC3E}">
        <p14:creationId xmlns:p14="http://schemas.microsoft.com/office/powerpoint/2010/main" val="2670402340"/>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B0431E-0B04-44A1-9C51-531E28D18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6D36EC4-63DF-4F61-9EB0-D026870B25E5}"/>
              </a:ext>
            </a:extLst>
          </p:cNvPr>
          <p:cNvSpPr>
            <a:spLocks noGrp="1"/>
          </p:cNvSpPr>
          <p:nvPr>
            <p:ph idx="1"/>
          </p:nvPr>
        </p:nvSpPr>
        <p:spPr>
          <a:xfrm>
            <a:off x="298174" y="1099930"/>
            <a:ext cx="5115341" cy="5689064"/>
          </a:xfrm>
        </p:spPr>
        <p:txBody>
          <a:bodyPr>
            <a:normAutofit/>
          </a:bodyPr>
          <a:lstStyle/>
          <a:p>
            <a:pPr marL="0" marR="0">
              <a:spcBef>
                <a:spcPts val="0"/>
              </a:spcBef>
              <a:spcAft>
                <a:spcPts val="0"/>
              </a:spcAft>
            </a:pPr>
            <a:endParaRPr lang="en-US" sz="2800" dirty="0">
              <a:effectLst/>
              <a:latin typeface="Times New Roman" panose="02020603050405020304" pitchFamily="18" charset="0"/>
              <a:ea typeface="Calibri" panose="020F0502020204030204" pitchFamily="34" charset="0"/>
            </a:endParaRPr>
          </a:p>
          <a:p>
            <a:pPr marL="0" marR="0" indent="0">
              <a:spcBef>
                <a:spcPts val="0"/>
              </a:spcBef>
              <a:spcAft>
                <a:spcPts val="0"/>
              </a:spcAft>
              <a:buClr>
                <a:schemeClr val="tx1"/>
              </a:buClr>
              <a:buNone/>
            </a:pPr>
            <a:r>
              <a:rPr lang="en-US" sz="2400" u="sng" dirty="0">
                <a:effectLst/>
                <a:ea typeface="Calibri" panose="020F0502020204030204" pitchFamily="34" charset="0"/>
              </a:rPr>
              <a:t>Faults:</a:t>
            </a:r>
          </a:p>
          <a:p>
            <a:pPr marL="0" marR="0" indent="0">
              <a:spcBef>
                <a:spcPts val="0"/>
              </a:spcBef>
              <a:spcAft>
                <a:spcPts val="0"/>
              </a:spcAft>
              <a:buClr>
                <a:schemeClr val="tx1"/>
              </a:buClr>
              <a:buNone/>
            </a:pPr>
            <a:endParaRPr lang="en-US" sz="2400" dirty="0">
              <a:ea typeface="Calibri" panose="020F0502020204030204" pitchFamily="34" charset="0"/>
            </a:endParaRPr>
          </a:p>
          <a:p>
            <a:pPr>
              <a:spcBef>
                <a:spcPts val="0"/>
              </a:spcBef>
              <a:spcAft>
                <a:spcPts val="0"/>
              </a:spcAft>
              <a:buClr>
                <a:schemeClr val="tx1"/>
              </a:buClr>
            </a:pPr>
            <a:r>
              <a:rPr lang="en-US" sz="2400" dirty="0">
                <a:effectLst/>
                <a:ea typeface="Calibri" panose="020F0502020204030204" pitchFamily="34" charset="0"/>
              </a:rPr>
              <a:t>Toy Variety: over 12 pounds shall be excused</a:t>
            </a:r>
          </a:p>
          <a:p>
            <a:pPr marL="0" indent="0">
              <a:spcBef>
                <a:spcPts val="0"/>
              </a:spcBef>
              <a:spcAft>
                <a:spcPts val="0"/>
              </a:spcAft>
              <a:buClr>
                <a:schemeClr val="tx1"/>
              </a:buClr>
              <a:buNone/>
            </a:pPr>
            <a:endParaRPr lang="en-US" sz="2400" dirty="0">
              <a:ea typeface="Calibri" panose="020F0502020204030204" pitchFamily="34" charset="0"/>
            </a:endParaRPr>
          </a:p>
          <a:p>
            <a:pPr>
              <a:spcBef>
                <a:spcPts val="0"/>
              </a:spcBef>
              <a:spcAft>
                <a:spcPts val="0"/>
              </a:spcAft>
              <a:buClr>
                <a:schemeClr val="tx1"/>
              </a:buClr>
            </a:pPr>
            <a:r>
              <a:rPr lang="en-US" sz="2400" dirty="0">
                <a:effectLst/>
                <a:ea typeface="Calibri" panose="020F0502020204030204" pitchFamily="34" charset="0"/>
              </a:rPr>
              <a:t>Both Varieties:</a:t>
            </a:r>
            <a:br>
              <a:rPr lang="en-US" sz="2400" dirty="0">
                <a:effectLst/>
                <a:ea typeface="Calibri" panose="020F0502020204030204" pitchFamily="34" charset="0"/>
              </a:rPr>
            </a:br>
            <a:endParaRPr lang="en-US" sz="2400" dirty="0">
              <a:effectLst/>
              <a:ea typeface="Calibri" panose="020F0502020204030204" pitchFamily="34" charset="0"/>
            </a:endParaRPr>
          </a:p>
          <a:p>
            <a:pPr lvl="1">
              <a:spcBef>
                <a:spcPts val="0"/>
              </a:spcBef>
              <a:spcAft>
                <a:spcPts val="0"/>
              </a:spcAft>
              <a:buClr>
                <a:schemeClr val="tx1"/>
              </a:buClr>
              <a:buFont typeface="Courier New" panose="02070309020205020404" pitchFamily="49" charset="0"/>
              <a:buChar char="o"/>
            </a:pPr>
            <a:r>
              <a:rPr lang="en-US" sz="2200" dirty="0">
                <a:effectLst/>
                <a:ea typeface="Calibri" panose="020F0502020204030204" pitchFamily="34" charset="0"/>
                <a:cs typeface="Times New Roman" panose="02020603050405020304" pitchFamily="18" charset="0"/>
              </a:rPr>
              <a:t>Wide, flaring, blunt tipped or “bell” ears.</a:t>
            </a:r>
          </a:p>
          <a:p>
            <a:pPr lvl="1">
              <a:lnSpc>
                <a:spcPct val="115000"/>
              </a:lnSpc>
              <a:spcBef>
                <a:spcPts val="0"/>
              </a:spcBef>
              <a:spcAft>
                <a:spcPts val="0"/>
              </a:spcAft>
              <a:buClr>
                <a:schemeClr val="tx1"/>
              </a:buClr>
              <a:buFont typeface="Courier New" panose="02070309020205020404" pitchFamily="49" charset="0"/>
              <a:buChar char="o"/>
            </a:pPr>
            <a:r>
              <a:rPr lang="en-US" sz="2200" dirty="0">
                <a:effectLst/>
                <a:ea typeface="Calibri" panose="020F0502020204030204" pitchFamily="34" charset="0"/>
                <a:cs typeface="Times New Roman" panose="02020603050405020304" pitchFamily="18" charset="0"/>
              </a:rPr>
              <a:t>Flat or roached back while standing or in motion.</a:t>
            </a:r>
          </a:p>
          <a:p>
            <a:pPr lvl="1">
              <a:lnSpc>
                <a:spcPct val="115000"/>
              </a:lnSpc>
              <a:spcBef>
                <a:spcPts val="0"/>
              </a:spcBef>
              <a:spcAft>
                <a:spcPts val="0"/>
              </a:spcAft>
              <a:buClr>
                <a:schemeClr val="tx1"/>
              </a:buClr>
              <a:buFont typeface="Courier New" panose="02070309020205020404" pitchFamily="49" charset="0"/>
              <a:buChar char="o"/>
            </a:pPr>
            <a:r>
              <a:rPr lang="en-US" sz="2200" dirty="0">
                <a:effectLst/>
                <a:ea typeface="Calibri" panose="020F0502020204030204" pitchFamily="34" charset="0"/>
                <a:cs typeface="Times New Roman" panose="02020603050405020304" pitchFamily="18" charset="0"/>
              </a:rPr>
              <a:t>Excessive shyness or aggressiveness.</a:t>
            </a:r>
          </a:p>
          <a:p>
            <a:pPr lvl="1">
              <a:lnSpc>
                <a:spcPct val="115000"/>
              </a:lnSpc>
              <a:spcBef>
                <a:spcPts val="0"/>
              </a:spcBef>
              <a:spcAft>
                <a:spcPts val="1000"/>
              </a:spcAft>
              <a:buClr>
                <a:schemeClr val="tx1"/>
              </a:buClr>
              <a:buFont typeface="Courier New" panose="02070309020205020404" pitchFamily="49" charset="0"/>
              <a:buChar char="o"/>
            </a:pPr>
            <a:r>
              <a:rPr lang="en-US" sz="2200" dirty="0">
                <a:effectLst/>
                <a:ea typeface="Calibri" panose="020F0502020204030204" pitchFamily="34" charset="0"/>
                <a:cs typeface="Times New Roman" panose="02020603050405020304" pitchFamily="18" charset="0"/>
              </a:rPr>
              <a:t>White on any part of the coat.</a:t>
            </a:r>
          </a:p>
          <a:p>
            <a:pPr marL="0" marR="0" indent="0">
              <a:spcBef>
                <a:spcPts val="0"/>
              </a:spcBef>
              <a:spcAft>
                <a:spcPts val="0"/>
              </a:spcAft>
              <a:buClr>
                <a:schemeClr val="tx1"/>
              </a:buClr>
              <a:buNone/>
            </a:pPr>
            <a:endParaRPr lang="en-US" sz="2400" dirty="0">
              <a:effectLst/>
              <a:ea typeface="Calibri" panose="020F0502020204030204" pitchFamily="34" charset="0"/>
            </a:endParaRPr>
          </a:p>
          <a:p>
            <a:endParaRPr lang="en-US" dirty="0"/>
          </a:p>
        </p:txBody>
      </p:sp>
      <p:sp>
        <p:nvSpPr>
          <p:cNvPr id="10" name="Rectangle 9">
            <a:extLst>
              <a:ext uri="{FF2B5EF4-FFF2-40B4-BE49-F238E27FC236}">
                <a16:creationId xmlns:a16="http://schemas.microsoft.com/office/drawing/2014/main" id="{6B424749-EEE0-49C9-9ABF-97B171A3E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E2A7EA38-EFA1-4F99-A74A-870C33C0651A}"/>
              </a:ext>
            </a:extLst>
          </p:cNvPr>
          <p:cNvSpPr txBox="1"/>
          <p:nvPr/>
        </p:nvSpPr>
        <p:spPr>
          <a:xfrm>
            <a:off x="3134139" y="211346"/>
            <a:ext cx="5923722" cy="707886"/>
          </a:xfrm>
          <a:prstGeom prst="rect">
            <a:avLst/>
          </a:prstGeom>
          <a:noFill/>
        </p:spPr>
        <p:txBody>
          <a:bodyPr wrap="square" rtlCol="0">
            <a:spAutoFit/>
          </a:bodyPr>
          <a:lstStyle/>
          <a:p>
            <a:r>
              <a:rPr lang="en-US" sz="4000" dirty="0"/>
              <a:t>Faults &amp; Disqualifications</a:t>
            </a:r>
          </a:p>
        </p:txBody>
      </p:sp>
      <p:sp>
        <p:nvSpPr>
          <p:cNvPr id="4" name="TextBox 3">
            <a:extLst>
              <a:ext uri="{FF2B5EF4-FFF2-40B4-BE49-F238E27FC236}">
                <a16:creationId xmlns:a16="http://schemas.microsoft.com/office/drawing/2014/main" id="{4CD73FDA-6754-4D87-9A2E-E1A6AE93B41A}"/>
              </a:ext>
            </a:extLst>
          </p:cNvPr>
          <p:cNvSpPr txBox="1"/>
          <p:nvPr/>
        </p:nvSpPr>
        <p:spPr>
          <a:xfrm>
            <a:off x="7434470" y="2570922"/>
            <a:ext cx="66260" cy="36933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C3E7E8CA-1205-418A-85D1-FDA9D7E0A602}"/>
              </a:ext>
            </a:extLst>
          </p:cNvPr>
          <p:cNvSpPr txBox="1"/>
          <p:nvPr/>
        </p:nvSpPr>
        <p:spPr>
          <a:xfrm>
            <a:off x="5724939" y="1356615"/>
            <a:ext cx="5459891" cy="4966744"/>
          </a:xfrm>
          <a:prstGeom prst="rect">
            <a:avLst/>
          </a:prstGeom>
          <a:noFill/>
        </p:spPr>
        <p:txBody>
          <a:bodyPr wrap="square" rtlCol="0">
            <a:spAutoFit/>
          </a:bodyPr>
          <a:lstStyle/>
          <a:p>
            <a:pPr marL="0" marR="0" indent="0">
              <a:spcBef>
                <a:spcPts val="0"/>
              </a:spcBef>
              <a:spcAft>
                <a:spcPts val="0"/>
              </a:spcAft>
              <a:buClr>
                <a:schemeClr val="tx1"/>
              </a:buClr>
              <a:buNone/>
            </a:pPr>
            <a:r>
              <a:rPr lang="en-US" sz="2400" u="sng" dirty="0">
                <a:effectLst/>
                <a:ea typeface="Calibri" panose="020F0502020204030204" pitchFamily="34" charset="0"/>
              </a:rPr>
              <a:t>Disqualifications:</a:t>
            </a:r>
            <a:br>
              <a:rPr lang="en-US" sz="2400" u="sng" dirty="0">
                <a:effectLst/>
                <a:ea typeface="Calibri" panose="020F0502020204030204" pitchFamily="34" charset="0"/>
              </a:rPr>
            </a:br>
            <a:endParaRPr lang="en-US" sz="2400" u="sng" dirty="0">
              <a:effectLst/>
              <a:ea typeface="Times New Roman" panose="02020603050405020304" pitchFamily="18" charset="0"/>
            </a:endParaRPr>
          </a:p>
          <a:p>
            <a:pPr marL="342900" marR="0" lvl="0" indent="-342900">
              <a:lnSpc>
                <a:spcPct val="115000"/>
              </a:lnSpc>
              <a:spcBef>
                <a:spcPts val="0"/>
              </a:spcBef>
              <a:spcAft>
                <a:spcPts val="1000"/>
              </a:spcAft>
              <a:buClr>
                <a:schemeClr val="tx1"/>
              </a:buClr>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Standard Variety: Weight over 22 pounds</a:t>
            </a:r>
          </a:p>
          <a:p>
            <a:pPr marL="342900" marR="0" lvl="0" indent="-342900">
              <a:lnSpc>
                <a:spcPct val="115000"/>
              </a:lnSpc>
              <a:spcBef>
                <a:spcPts val="0"/>
              </a:spcBef>
              <a:spcAft>
                <a:spcPts val="1000"/>
              </a:spcAft>
              <a:buClr>
                <a:schemeClr val="tx1"/>
              </a:buClr>
              <a:buFont typeface="Arial" panose="020B0604020202020204" pitchFamily="34" charset="0"/>
              <a:buChar char="•"/>
            </a:pPr>
            <a:r>
              <a:rPr lang="en-US" sz="2400" dirty="0">
                <a:ea typeface="Calibri" panose="020F0502020204030204" pitchFamily="34" charset="0"/>
                <a:cs typeface="Times New Roman" panose="02020603050405020304" pitchFamily="18" charset="0"/>
              </a:rPr>
              <a:t>Toy Variety: Cropped or button ears</a:t>
            </a:r>
          </a:p>
          <a:p>
            <a:pPr marL="342900" indent="-342900">
              <a:lnSpc>
                <a:spcPct val="115000"/>
              </a:lnSpc>
              <a:spcBef>
                <a:spcPts val="0"/>
              </a:spcBef>
              <a:spcAft>
                <a:spcPts val="1000"/>
              </a:spcAft>
              <a:buClr>
                <a:schemeClr val="tx1"/>
              </a:buClr>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Both </a:t>
            </a:r>
            <a:r>
              <a:rPr lang="en-US" sz="2400" dirty="0">
                <a:ea typeface="Calibri" panose="020F0502020204030204" pitchFamily="34" charset="0"/>
                <a:cs typeface="Times New Roman" panose="02020603050405020304" pitchFamily="18" charset="0"/>
              </a:rPr>
              <a:t>Varieties:</a:t>
            </a:r>
          </a:p>
          <a:p>
            <a:pPr lvl="1">
              <a:lnSpc>
                <a:spcPct val="115000"/>
              </a:lnSpc>
              <a:spcBef>
                <a:spcPts val="0"/>
              </a:spcBef>
              <a:spcAft>
                <a:spcPts val="1000"/>
              </a:spcAft>
              <a:buClr>
                <a:schemeClr val="tx1"/>
              </a:buClr>
              <a:buFont typeface="Courier New" panose="02070309020205020404" pitchFamily="49" charset="0"/>
              <a:buChar char="o"/>
            </a:pPr>
            <a:r>
              <a:rPr lang="en-US" sz="2200" dirty="0">
                <a:ea typeface="Calibri" panose="020F0502020204030204" pitchFamily="34" charset="0"/>
                <a:cs typeface="Times New Roman" panose="02020603050405020304" pitchFamily="18" charset="0"/>
              </a:rPr>
              <a:t>White on any part of the coat whenever the white forms a </a:t>
            </a:r>
            <a:r>
              <a:rPr lang="en-US" sz="2200" u="sng" dirty="0">
                <a:ea typeface="Calibri" panose="020F0502020204030204" pitchFamily="34" charset="0"/>
                <a:cs typeface="Times New Roman" panose="02020603050405020304" pitchFamily="18" charset="0"/>
              </a:rPr>
              <a:t>patch</a:t>
            </a:r>
            <a:r>
              <a:rPr lang="en-US" sz="2200" dirty="0">
                <a:ea typeface="Calibri" panose="020F0502020204030204" pitchFamily="34" charset="0"/>
                <a:cs typeface="Times New Roman" panose="02020603050405020304" pitchFamily="18" charset="0"/>
              </a:rPr>
              <a:t> or stripe measuring as much as one half inch at its longest dimension</a:t>
            </a:r>
          </a:p>
          <a:p>
            <a:pPr lvl="1">
              <a:lnSpc>
                <a:spcPct val="115000"/>
              </a:lnSpc>
              <a:spcBef>
                <a:spcPts val="0"/>
              </a:spcBef>
              <a:spcAft>
                <a:spcPts val="1000"/>
              </a:spcAft>
              <a:buClr>
                <a:schemeClr val="tx1"/>
              </a:buClr>
              <a:buFont typeface="Courier New" panose="02070309020205020404" pitchFamily="49" charset="0"/>
              <a:buChar char="o"/>
            </a:pPr>
            <a:r>
              <a:rPr lang="en-US" sz="2200" dirty="0">
                <a:effectLst/>
                <a:ea typeface="Calibri" panose="020F0502020204030204" pitchFamily="34" charset="0"/>
                <a:cs typeface="Times New Roman" panose="02020603050405020304" pitchFamily="18" charset="0"/>
              </a:rPr>
              <a:t>Any color other than black and tan</a:t>
            </a:r>
          </a:p>
        </p:txBody>
      </p:sp>
      <p:cxnSp>
        <p:nvCxnSpPr>
          <p:cNvPr id="7" name="Straight Connector 6">
            <a:extLst>
              <a:ext uri="{FF2B5EF4-FFF2-40B4-BE49-F238E27FC236}">
                <a16:creationId xmlns:a16="http://schemas.microsoft.com/office/drawing/2014/main" id="{F9F98B7E-71C0-438C-98B8-53EBBF5DBD0B}"/>
              </a:ext>
            </a:extLst>
          </p:cNvPr>
          <p:cNvCxnSpPr/>
          <p:nvPr/>
        </p:nvCxnSpPr>
        <p:spPr>
          <a:xfrm>
            <a:off x="5539409" y="1206498"/>
            <a:ext cx="0" cy="54068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337853"/>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C7BAD7-B9AA-4FCB-80E3-97D006D44723}"/>
              </a:ext>
            </a:extLst>
          </p:cNvPr>
          <p:cNvPicPr>
            <a:picLocks noChangeAspect="1"/>
          </p:cNvPicPr>
          <p:nvPr/>
        </p:nvPicPr>
        <p:blipFill>
          <a:blip r:embed="rId2"/>
          <a:stretch>
            <a:fillRect/>
          </a:stretch>
        </p:blipFill>
        <p:spPr>
          <a:xfrm>
            <a:off x="803031" y="885019"/>
            <a:ext cx="2286000" cy="2752725"/>
          </a:xfrm>
          <a:prstGeom prst="rect">
            <a:avLst/>
          </a:prstGeom>
        </p:spPr>
      </p:pic>
      <p:pic>
        <p:nvPicPr>
          <p:cNvPr id="7" name="Picture 6">
            <a:extLst>
              <a:ext uri="{FF2B5EF4-FFF2-40B4-BE49-F238E27FC236}">
                <a16:creationId xmlns:a16="http://schemas.microsoft.com/office/drawing/2014/main" id="{93E1C7E6-9E26-4A81-8938-D0F67D53B519}"/>
              </a:ext>
            </a:extLst>
          </p:cNvPr>
          <p:cNvPicPr>
            <a:picLocks noChangeAspect="1"/>
          </p:cNvPicPr>
          <p:nvPr/>
        </p:nvPicPr>
        <p:blipFill>
          <a:blip r:embed="rId3"/>
          <a:stretch>
            <a:fillRect/>
          </a:stretch>
        </p:blipFill>
        <p:spPr>
          <a:xfrm>
            <a:off x="3857625" y="942168"/>
            <a:ext cx="2238375" cy="2638425"/>
          </a:xfrm>
          <a:prstGeom prst="rect">
            <a:avLst/>
          </a:prstGeom>
        </p:spPr>
      </p:pic>
      <p:pic>
        <p:nvPicPr>
          <p:cNvPr id="9" name="Picture 8">
            <a:extLst>
              <a:ext uri="{FF2B5EF4-FFF2-40B4-BE49-F238E27FC236}">
                <a16:creationId xmlns:a16="http://schemas.microsoft.com/office/drawing/2014/main" id="{5B071DCC-0573-4122-A4E7-836D53DAFD91}"/>
              </a:ext>
            </a:extLst>
          </p:cNvPr>
          <p:cNvPicPr>
            <a:picLocks noChangeAspect="1"/>
          </p:cNvPicPr>
          <p:nvPr/>
        </p:nvPicPr>
        <p:blipFill>
          <a:blip r:embed="rId4"/>
          <a:stretch>
            <a:fillRect/>
          </a:stretch>
        </p:blipFill>
        <p:spPr>
          <a:xfrm>
            <a:off x="6893171" y="942168"/>
            <a:ext cx="2209800" cy="2695575"/>
          </a:xfrm>
          <a:prstGeom prst="rect">
            <a:avLst/>
          </a:prstGeom>
        </p:spPr>
      </p:pic>
      <p:pic>
        <p:nvPicPr>
          <p:cNvPr id="11" name="Picture 10">
            <a:extLst>
              <a:ext uri="{FF2B5EF4-FFF2-40B4-BE49-F238E27FC236}">
                <a16:creationId xmlns:a16="http://schemas.microsoft.com/office/drawing/2014/main" id="{530080AB-6AA7-48BD-9F0A-46955E035786}"/>
              </a:ext>
            </a:extLst>
          </p:cNvPr>
          <p:cNvPicPr>
            <a:picLocks noChangeAspect="1"/>
          </p:cNvPicPr>
          <p:nvPr/>
        </p:nvPicPr>
        <p:blipFill>
          <a:blip r:embed="rId5"/>
          <a:stretch>
            <a:fillRect/>
          </a:stretch>
        </p:blipFill>
        <p:spPr>
          <a:xfrm>
            <a:off x="1012581" y="3967601"/>
            <a:ext cx="2076450" cy="2524125"/>
          </a:xfrm>
          <a:prstGeom prst="rect">
            <a:avLst/>
          </a:prstGeom>
        </p:spPr>
      </p:pic>
      <p:pic>
        <p:nvPicPr>
          <p:cNvPr id="13" name="Picture 12">
            <a:extLst>
              <a:ext uri="{FF2B5EF4-FFF2-40B4-BE49-F238E27FC236}">
                <a16:creationId xmlns:a16="http://schemas.microsoft.com/office/drawing/2014/main" id="{15AF5462-4889-4624-970B-F7836EC0E71A}"/>
              </a:ext>
            </a:extLst>
          </p:cNvPr>
          <p:cNvPicPr>
            <a:picLocks noChangeAspect="1"/>
          </p:cNvPicPr>
          <p:nvPr/>
        </p:nvPicPr>
        <p:blipFill>
          <a:blip r:embed="rId6"/>
          <a:stretch>
            <a:fillRect/>
          </a:stretch>
        </p:blipFill>
        <p:spPr>
          <a:xfrm>
            <a:off x="3857625" y="3872350"/>
            <a:ext cx="2400300" cy="2714625"/>
          </a:xfrm>
          <a:prstGeom prst="rect">
            <a:avLst/>
          </a:prstGeom>
        </p:spPr>
      </p:pic>
      <p:pic>
        <p:nvPicPr>
          <p:cNvPr id="15" name="Picture 14">
            <a:extLst>
              <a:ext uri="{FF2B5EF4-FFF2-40B4-BE49-F238E27FC236}">
                <a16:creationId xmlns:a16="http://schemas.microsoft.com/office/drawing/2014/main" id="{CB470410-8D0E-4489-BEB7-BFB84339BA98}"/>
              </a:ext>
            </a:extLst>
          </p:cNvPr>
          <p:cNvPicPr>
            <a:picLocks noChangeAspect="1"/>
          </p:cNvPicPr>
          <p:nvPr/>
        </p:nvPicPr>
        <p:blipFill>
          <a:blip r:embed="rId7"/>
          <a:stretch>
            <a:fillRect/>
          </a:stretch>
        </p:blipFill>
        <p:spPr>
          <a:xfrm>
            <a:off x="6850308" y="3872350"/>
            <a:ext cx="2295525" cy="2714625"/>
          </a:xfrm>
          <a:prstGeom prst="rect">
            <a:avLst/>
          </a:prstGeom>
        </p:spPr>
      </p:pic>
      <p:sp>
        <p:nvSpPr>
          <p:cNvPr id="16" name="TextBox 15">
            <a:extLst>
              <a:ext uri="{FF2B5EF4-FFF2-40B4-BE49-F238E27FC236}">
                <a16:creationId xmlns:a16="http://schemas.microsoft.com/office/drawing/2014/main" id="{9126C9AB-F5C1-44BE-A9B5-A04BB4B2D91F}"/>
              </a:ext>
            </a:extLst>
          </p:cNvPr>
          <p:cNvSpPr txBox="1"/>
          <p:nvPr/>
        </p:nvSpPr>
        <p:spPr>
          <a:xfrm>
            <a:off x="4754527" y="88404"/>
            <a:ext cx="2682945" cy="707886"/>
          </a:xfrm>
          <a:prstGeom prst="rect">
            <a:avLst/>
          </a:prstGeom>
          <a:noFill/>
        </p:spPr>
        <p:txBody>
          <a:bodyPr wrap="square" rtlCol="0">
            <a:spAutoFit/>
          </a:bodyPr>
          <a:lstStyle/>
          <a:p>
            <a:r>
              <a:rPr lang="en-US" sz="4000" dirty="0"/>
              <a:t>Class: Head</a:t>
            </a:r>
          </a:p>
        </p:txBody>
      </p:sp>
    </p:spTree>
    <p:extLst>
      <p:ext uri="{BB962C8B-B14F-4D97-AF65-F5344CB8AC3E}">
        <p14:creationId xmlns:p14="http://schemas.microsoft.com/office/powerpoint/2010/main" val="12468423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17D2BD-7BF9-485B-933C-557BB58DB0CC}"/>
              </a:ext>
            </a:extLst>
          </p:cNvPr>
          <p:cNvPicPr>
            <a:picLocks noChangeAspect="1"/>
          </p:cNvPicPr>
          <p:nvPr/>
        </p:nvPicPr>
        <p:blipFill>
          <a:blip r:embed="rId2"/>
          <a:stretch>
            <a:fillRect/>
          </a:stretch>
        </p:blipFill>
        <p:spPr>
          <a:xfrm>
            <a:off x="1047310" y="1333500"/>
            <a:ext cx="3209925" cy="2095500"/>
          </a:xfrm>
          <a:prstGeom prst="rect">
            <a:avLst/>
          </a:prstGeom>
        </p:spPr>
      </p:pic>
      <p:pic>
        <p:nvPicPr>
          <p:cNvPr id="7" name="Picture 6">
            <a:extLst>
              <a:ext uri="{FF2B5EF4-FFF2-40B4-BE49-F238E27FC236}">
                <a16:creationId xmlns:a16="http://schemas.microsoft.com/office/drawing/2014/main" id="{FCCE5315-072D-4E6A-A31D-6FF3E61BCCBC}"/>
              </a:ext>
            </a:extLst>
          </p:cNvPr>
          <p:cNvPicPr>
            <a:picLocks noChangeAspect="1"/>
          </p:cNvPicPr>
          <p:nvPr/>
        </p:nvPicPr>
        <p:blipFill>
          <a:blip r:embed="rId3"/>
          <a:stretch>
            <a:fillRect/>
          </a:stretch>
        </p:blipFill>
        <p:spPr>
          <a:xfrm>
            <a:off x="4864893" y="1333500"/>
            <a:ext cx="2343150" cy="2076450"/>
          </a:xfrm>
          <a:prstGeom prst="rect">
            <a:avLst/>
          </a:prstGeom>
        </p:spPr>
      </p:pic>
      <p:pic>
        <p:nvPicPr>
          <p:cNvPr id="9" name="Picture 8">
            <a:extLst>
              <a:ext uri="{FF2B5EF4-FFF2-40B4-BE49-F238E27FC236}">
                <a16:creationId xmlns:a16="http://schemas.microsoft.com/office/drawing/2014/main" id="{95558336-3F0A-4720-936F-C18863042F92}"/>
              </a:ext>
            </a:extLst>
          </p:cNvPr>
          <p:cNvPicPr>
            <a:picLocks noChangeAspect="1"/>
          </p:cNvPicPr>
          <p:nvPr/>
        </p:nvPicPr>
        <p:blipFill>
          <a:blip r:embed="rId4"/>
          <a:stretch>
            <a:fillRect/>
          </a:stretch>
        </p:blipFill>
        <p:spPr>
          <a:xfrm>
            <a:off x="8116179" y="1323975"/>
            <a:ext cx="2486025" cy="2085975"/>
          </a:xfrm>
          <a:prstGeom prst="rect">
            <a:avLst/>
          </a:prstGeom>
        </p:spPr>
      </p:pic>
      <p:pic>
        <p:nvPicPr>
          <p:cNvPr id="11" name="Picture 10">
            <a:extLst>
              <a:ext uri="{FF2B5EF4-FFF2-40B4-BE49-F238E27FC236}">
                <a16:creationId xmlns:a16="http://schemas.microsoft.com/office/drawing/2014/main" id="{9BC74EEB-2054-4335-97B8-6C9EB6C3A1DC}"/>
              </a:ext>
            </a:extLst>
          </p:cNvPr>
          <p:cNvPicPr>
            <a:picLocks noChangeAspect="1"/>
          </p:cNvPicPr>
          <p:nvPr/>
        </p:nvPicPr>
        <p:blipFill>
          <a:blip r:embed="rId5"/>
          <a:stretch>
            <a:fillRect/>
          </a:stretch>
        </p:blipFill>
        <p:spPr>
          <a:xfrm>
            <a:off x="1047310" y="4027171"/>
            <a:ext cx="2838450" cy="2105025"/>
          </a:xfrm>
          <a:prstGeom prst="rect">
            <a:avLst/>
          </a:prstGeom>
        </p:spPr>
      </p:pic>
      <p:pic>
        <p:nvPicPr>
          <p:cNvPr id="13" name="Picture 12">
            <a:extLst>
              <a:ext uri="{FF2B5EF4-FFF2-40B4-BE49-F238E27FC236}">
                <a16:creationId xmlns:a16="http://schemas.microsoft.com/office/drawing/2014/main" id="{BDA2CCF1-58B4-4925-8EE1-200EB7005192}"/>
              </a:ext>
            </a:extLst>
          </p:cNvPr>
          <p:cNvPicPr>
            <a:picLocks noChangeAspect="1"/>
          </p:cNvPicPr>
          <p:nvPr/>
        </p:nvPicPr>
        <p:blipFill>
          <a:blip r:embed="rId6"/>
          <a:stretch>
            <a:fillRect/>
          </a:stretch>
        </p:blipFill>
        <p:spPr>
          <a:xfrm>
            <a:off x="4565332" y="3989070"/>
            <a:ext cx="2695575" cy="2114550"/>
          </a:xfrm>
          <a:prstGeom prst="rect">
            <a:avLst/>
          </a:prstGeom>
        </p:spPr>
      </p:pic>
      <p:pic>
        <p:nvPicPr>
          <p:cNvPr id="15" name="Picture 14">
            <a:extLst>
              <a:ext uri="{FF2B5EF4-FFF2-40B4-BE49-F238E27FC236}">
                <a16:creationId xmlns:a16="http://schemas.microsoft.com/office/drawing/2014/main" id="{F961656D-924C-4A38-AE2A-2265F3067621}"/>
              </a:ext>
            </a:extLst>
          </p:cNvPr>
          <p:cNvPicPr>
            <a:picLocks noChangeAspect="1"/>
          </p:cNvPicPr>
          <p:nvPr/>
        </p:nvPicPr>
        <p:blipFill>
          <a:blip r:embed="rId7"/>
          <a:stretch>
            <a:fillRect/>
          </a:stretch>
        </p:blipFill>
        <p:spPr>
          <a:xfrm>
            <a:off x="7815702" y="3962106"/>
            <a:ext cx="2743200" cy="2095500"/>
          </a:xfrm>
          <a:prstGeom prst="rect">
            <a:avLst/>
          </a:prstGeom>
        </p:spPr>
      </p:pic>
      <p:sp>
        <p:nvSpPr>
          <p:cNvPr id="16" name="TextBox 15">
            <a:extLst>
              <a:ext uri="{FF2B5EF4-FFF2-40B4-BE49-F238E27FC236}">
                <a16:creationId xmlns:a16="http://schemas.microsoft.com/office/drawing/2014/main" id="{8D492D66-3D13-4ACC-9EC4-A3D8574F2721}"/>
              </a:ext>
            </a:extLst>
          </p:cNvPr>
          <p:cNvSpPr txBox="1"/>
          <p:nvPr/>
        </p:nvSpPr>
        <p:spPr>
          <a:xfrm>
            <a:off x="4676774" y="382221"/>
            <a:ext cx="2996235" cy="707886"/>
          </a:xfrm>
          <a:prstGeom prst="rect">
            <a:avLst/>
          </a:prstGeom>
          <a:noFill/>
        </p:spPr>
        <p:txBody>
          <a:bodyPr wrap="square" rtlCol="0">
            <a:spAutoFit/>
          </a:bodyPr>
          <a:lstStyle/>
          <a:p>
            <a:r>
              <a:rPr lang="en-US" sz="4000" dirty="0"/>
              <a:t>Class: Topline</a:t>
            </a:r>
          </a:p>
        </p:txBody>
      </p:sp>
    </p:spTree>
    <p:extLst>
      <p:ext uri="{BB962C8B-B14F-4D97-AF65-F5344CB8AC3E}">
        <p14:creationId xmlns:p14="http://schemas.microsoft.com/office/powerpoint/2010/main" val="29863180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294731-C23F-4CDF-9F17-EAE87D6A19A6}"/>
              </a:ext>
            </a:extLst>
          </p:cNvPr>
          <p:cNvPicPr>
            <a:picLocks noChangeAspect="1"/>
          </p:cNvPicPr>
          <p:nvPr/>
        </p:nvPicPr>
        <p:blipFill>
          <a:blip r:embed="rId2"/>
          <a:stretch>
            <a:fillRect/>
          </a:stretch>
        </p:blipFill>
        <p:spPr>
          <a:xfrm>
            <a:off x="1256200" y="971697"/>
            <a:ext cx="2505075" cy="2524125"/>
          </a:xfrm>
          <a:prstGeom prst="rect">
            <a:avLst/>
          </a:prstGeom>
        </p:spPr>
      </p:pic>
      <p:pic>
        <p:nvPicPr>
          <p:cNvPr id="7" name="Picture 6">
            <a:extLst>
              <a:ext uri="{FF2B5EF4-FFF2-40B4-BE49-F238E27FC236}">
                <a16:creationId xmlns:a16="http://schemas.microsoft.com/office/drawing/2014/main" id="{EF450919-9264-40C7-B262-8A9BC8D1A923}"/>
              </a:ext>
            </a:extLst>
          </p:cNvPr>
          <p:cNvPicPr>
            <a:picLocks noChangeAspect="1"/>
          </p:cNvPicPr>
          <p:nvPr/>
        </p:nvPicPr>
        <p:blipFill>
          <a:blip r:embed="rId3"/>
          <a:stretch>
            <a:fillRect/>
          </a:stretch>
        </p:blipFill>
        <p:spPr>
          <a:xfrm>
            <a:off x="4355123" y="1047897"/>
            <a:ext cx="3200400" cy="2447925"/>
          </a:xfrm>
          <a:prstGeom prst="rect">
            <a:avLst/>
          </a:prstGeom>
        </p:spPr>
      </p:pic>
      <p:pic>
        <p:nvPicPr>
          <p:cNvPr id="9" name="Picture 8">
            <a:extLst>
              <a:ext uri="{FF2B5EF4-FFF2-40B4-BE49-F238E27FC236}">
                <a16:creationId xmlns:a16="http://schemas.microsoft.com/office/drawing/2014/main" id="{40365579-8DAE-45B3-9876-DD1115517A18}"/>
              </a:ext>
            </a:extLst>
          </p:cNvPr>
          <p:cNvPicPr>
            <a:picLocks noChangeAspect="1"/>
          </p:cNvPicPr>
          <p:nvPr/>
        </p:nvPicPr>
        <p:blipFill>
          <a:blip r:embed="rId4"/>
          <a:stretch>
            <a:fillRect/>
          </a:stretch>
        </p:blipFill>
        <p:spPr>
          <a:xfrm>
            <a:off x="8050456" y="1047897"/>
            <a:ext cx="2562225" cy="2524125"/>
          </a:xfrm>
          <a:prstGeom prst="rect">
            <a:avLst/>
          </a:prstGeom>
        </p:spPr>
      </p:pic>
      <p:pic>
        <p:nvPicPr>
          <p:cNvPr id="11" name="Picture 10">
            <a:extLst>
              <a:ext uri="{FF2B5EF4-FFF2-40B4-BE49-F238E27FC236}">
                <a16:creationId xmlns:a16="http://schemas.microsoft.com/office/drawing/2014/main" id="{99ED4AA6-7362-4243-B59A-FBE1C9B7029B}"/>
              </a:ext>
            </a:extLst>
          </p:cNvPr>
          <p:cNvPicPr>
            <a:picLocks noChangeAspect="1"/>
          </p:cNvPicPr>
          <p:nvPr/>
        </p:nvPicPr>
        <p:blipFill>
          <a:blip r:embed="rId5"/>
          <a:stretch>
            <a:fillRect/>
          </a:stretch>
        </p:blipFill>
        <p:spPr>
          <a:xfrm>
            <a:off x="1170474" y="4039040"/>
            <a:ext cx="2676525" cy="2381250"/>
          </a:xfrm>
          <a:prstGeom prst="rect">
            <a:avLst/>
          </a:prstGeom>
        </p:spPr>
      </p:pic>
      <p:pic>
        <p:nvPicPr>
          <p:cNvPr id="13" name="Picture 12">
            <a:extLst>
              <a:ext uri="{FF2B5EF4-FFF2-40B4-BE49-F238E27FC236}">
                <a16:creationId xmlns:a16="http://schemas.microsoft.com/office/drawing/2014/main" id="{831A5C06-6A9C-4D05-8748-0224D322C14A}"/>
              </a:ext>
            </a:extLst>
          </p:cNvPr>
          <p:cNvPicPr>
            <a:picLocks noChangeAspect="1"/>
          </p:cNvPicPr>
          <p:nvPr/>
        </p:nvPicPr>
        <p:blipFill>
          <a:blip r:embed="rId6"/>
          <a:stretch>
            <a:fillRect/>
          </a:stretch>
        </p:blipFill>
        <p:spPr>
          <a:xfrm>
            <a:off x="4659923" y="4024752"/>
            <a:ext cx="2590800" cy="2409825"/>
          </a:xfrm>
          <a:prstGeom prst="rect">
            <a:avLst/>
          </a:prstGeom>
        </p:spPr>
      </p:pic>
      <p:pic>
        <p:nvPicPr>
          <p:cNvPr id="15" name="Picture 14">
            <a:extLst>
              <a:ext uri="{FF2B5EF4-FFF2-40B4-BE49-F238E27FC236}">
                <a16:creationId xmlns:a16="http://schemas.microsoft.com/office/drawing/2014/main" id="{539CCBA6-87A0-4C36-8135-A7333183C034}"/>
              </a:ext>
            </a:extLst>
          </p:cNvPr>
          <p:cNvPicPr>
            <a:picLocks noChangeAspect="1"/>
          </p:cNvPicPr>
          <p:nvPr/>
        </p:nvPicPr>
        <p:blipFill>
          <a:blip r:embed="rId7"/>
          <a:stretch>
            <a:fillRect/>
          </a:stretch>
        </p:blipFill>
        <p:spPr>
          <a:xfrm>
            <a:off x="7955205" y="4198326"/>
            <a:ext cx="2752725" cy="2400300"/>
          </a:xfrm>
          <a:prstGeom prst="rect">
            <a:avLst/>
          </a:prstGeom>
        </p:spPr>
      </p:pic>
      <p:sp>
        <p:nvSpPr>
          <p:cNvPr id="16" name="TextBox 15">
            <a:extLst>
              <a:ext uri="{FF2B5EF4-FFF2-40B4-BE49-F238E27FC236}">
                <a16:creationId xmlns:a16="http://schemas.microsoft.com/office/drawing/2014/main" id="{47055686-140B-448E-86D8-EADC4B0F5661}"/>
              </a:ext>
            </a:extLst>
          </p:cNvPr>
          <p:cNvSpPr txBox="1"/>
          <p:nvPr/>
        </p:nvSpPr>
        <p:spPr>
          <a:xfrm flipH="1">
            <a:off x="4495800" y="165024"/>
            <a:ext cx="3200400" cy="707886"/>
          </a:xfrm>
          <a:prstGeom prst="rect">
            <a:avLst/>
          </a:prstGeom>
          <a:noFill/>
        </p:spPr>
        <p:txBody>
          <a:bodyPr wrap="square" rtlCol="0">
            <a:spAutoFit/>
          </a:bodyPr>
          <a:lstStyle/>
          <a:p>
            <a:r>
              <a:rPr lang="en-US" sz="4000" dirty="0"/>
              <a:t>Class: Bodies</a:t>
            </a:r>
          </a:p>
        </p:txBody>
      </p:sp>
    </p:spTree>
    <p:extLst>
      <p:ext uri="{BB962C8B-B14F-4D97-AF65-F5344CB8AC3E}">
        <p14:creationId xmlns:p14="http://schemas.microsoft.com/office/powerpoint/2010/main" val="2608253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303C-8D3E-4786-BD07-002AF206E913}"/>
              </a:ext>
            </a:extLst>
          </p:cNvPr>
          <p:cNvSpPr>
            <a:spLocks noGrp="1"/>
          </p:cNvSpPr>
          <p:nvPr>
            <p:ph type="ctrTitle"/>
          </p:nvPr>
        </p:nvSpPr>
        <p:spPr>
          <a:xfrm>
            <a:off x="590116" y="626794"/>
            <a:ext cx="11497525" cy="3375453"/>
          </a:xfrm>
        </p:spPr>
        <p:txBody>
          <a:bodyPr>
            <a:normAutofit/>
          </a:bodyPr>
          <a:lstStyle/>
          <a:p>
            <a:r>
              <a:rPr lang="en-US" sz="2000" dirty="0"/>
              <a:t>The Breed developed a fighting spirit that made them equally handy in the Rat  pit or </a:t>
            </a:r>
            <a:br>
              <a:rPr lang="en-US" sz="2000" dirty="0"/>
            </a:br>
            <a:r>
              <a:rPr lang="en-US" sz="2000" dirty="0"/>
              <a:t>a hedge row: They could tackle an opponent twice their size, with silent determination! </a:t>
            </a:r>
            <a:br>
              <a:rPr lang="en-US" sz="2000" dirty="0"/>
            </a:br>
            <a:br>
              <a:rPr lang="en-US" sz="2000" dirty="0"/>
            </a:br>
            <a:r>
              <a:rPr lang="en-US" sz="2000" dirty="0"/>
              <a:t>They were often called the “Gentleman’s Terriers” because of their dauntless spirit. </a:t>
            </a:r>
            <a:br>
              <a:rPr lang="en-US" sz="2000" dirty="0"/>
            </a:br>
            <a:br>
              <a:rPr lang="en-US" sz="2000" dirty="0"/>
            </a:br>
            <a:r>
              <a:rPr lang="en-US" sz="2000" dirty="0"/>
              <a:t> Ears were cropped to reduce the risk of having them torn in frequent scraps. </a:t>
            </a:r>
            <a:br>
              <a:rPr lang="en-US" sz="2000" dirty="0"/>
            </a:br>
            <a:r>
              <a:rPr lang="en-US" sz="2000" dirty="0"/>
              <a:t>This also enhanced the sharp appearance of the expression. </a:t>
            </a:r>
            <a:br>
              <a:rPr lang="en-US" sz="2000" dirty="0"/>
            </a:br>
            <a:br>
              <a:rPr lang="en-US" sz="2000" dirty="0"/>
            </a:br>
            <a:r>
              <a:rPr lang="en-US" sz="2000" dirty="0"/>
              <a:t>When rat killing became illegal in England, rat pits were supplanted by the dining halls </a:t>
            </a:r>
            <a:br>
              <a:rPr lang="en-US" sz="2000" dirty="0"/>
            </a:br>
            <a:r>
              <a:rPr lang="en-US" sz="2000" dirty="0"/>
              <a:t>of public inns, which were all infested with rats. Many Inns kept their own kennel. </a:t>
            </a:r>
            <a:br>
              <a:rPr lang="en-US" sz="2000" dirty="0"/>
            </a:br>
            <a:r>
              <a:rPr lang="en-US" sz="2000" dirty="0"/>
              <a:t>When the tap rooms closed, who do you think took command? The black &amp; tan rat </a:t>
            </a:r>
            <a:br>
              <a:rPr lang="en-US" sz="2000" dirty="0"/>
            </a:br>
            <a:r>
              <a:rPr lang="en-US" sz="2000" dirty="0"/>
              <a:t>killing machines proved worth 100 fold to the Inn keeper</a:t>
            </a:r>
          </a:p>
        </p:txBody>
      </p:sp>
      <p:sp>
        <p:nvSpPr>
          <p:cNvPr id="6" name="TextBox 5">
            <a:extLst>
              <a:ext uri="{FF2B5EF4-FFF2-40B4-BE49-F238E27FC236}">
                <a16:creationId xmlns:a16="http://schemas.microsoft.com/office/drawing/2014/main" id="{9D6A9A8B-E7D4-411D-978A-9DD1E8BD15AC}"/>
              </a:ext>
            </a:extLst>
          </p:cNvPr>
          <p:cNvSpPr txBox="1"/>
          <p:nvPr/>
        </p:nvSpPr>
        <p:spPr>
          <a:xfrm>
            <a:off x="4351932" y="3978645"/>
            <a:ext cx="7482515" cy="2862322"/>
          </a:xfrm>
          <a:prstGeom prst="rect">
            <a:avLst/>
          </a:prstGeom>
          <a:noFill/>
        </p:spPr>
        <p:txBody>
          <a:bodyPr wrap="square" rtlCol="0">
            <a:spAutoFit/>
          </a:bodyPr>
          <a:lstStyle/>
          <a:p>
            <a:endParaRPr lang="en-US" sz="2000" dirty="0"/>
          </a:p>
          <a:p>
            <a:r>
              <a:rPr lang="en-US" sz="2000" dirty="0"/>
              <a:t>Smaller specimens gained appeal, leading to a concentrated effort to reduce size further, at any cost. They developed apple dome heads and size diminished to 2 ½ lbs. They became frail and sickly. </a:t>
            </a:r>
          </a:p>
          <a:p>
            <a:endParaRPr lang="en-US" sz="2000" dirty="0"/>
          </a:p>
          <a:p>
            <a:r>
              <a:rPr lang="en-US" sz="2000" dirty="0"/>
              <a:t>Two distinct breeds developed with completely different types. The smaller specimens became the English Toy (Black &amp; Tan) Terrier while the larger ones remained as the Manchester Terrier. These two breeds remain separate in England today . </a:t>
            </a:r>
          </a:p>
        </p:txBody>
      </p:sp>
      <p:pic>
        <p:nvPicPr>
          <p:cNvPr id="8" name="Picture 7">
            <a:extLst>
              <a:ext uri="{FF2B5EF4-FFF2-40B4-BE49-F238E27FC236}">
                <a16:creationId xmlns:a16="http://schemas.microsoft.com/office/drawing/2014/main" id="{FC06DCE0-0F4E-4836-8AB6-ED1C0E75DE5C}"/>
              </a:ext>
            </a:extLst>
          </p:cNvPr>
          <p:cNvPicPr>
            <a:picLocks noChangeAspect="1"/>
          </p:cNvPicPr>
          <p:nvPr/>
        </p:nvPicPr>
        <p:blipFill>
          <a:blip r:embed="rId2"/>
          <a:stretch>
            <a:fillRect/>
          </a:stretch>
        </p:blipFill>
        <p:spPr>
          <a:xfrm>
            <a:off x="9253730" y="520539"/>
            <a:ext cx="2695912" cy="3458106"/>
          </a:xfrm>
          <a:prstGeom prst="rect">
            <a:avLst/>
          </a:prstGeom>
        </p:spPr>
      </p:pic>
      <p:pic>
        <p:nvPicPr>
          <p:cNvPr id="10" name="Picture 9">
            <a:extLst>
              <a:ext uri="{FF2B5EF4-FFF2-40B4-BE49-F238E27FC236}">
                <a16:creationId xmlns:a16="http://schemas.microsoft.com/office/drawing/2014/main" id="{AD36C77F-A01C-41E5-8FD3-5EDE3D91BC54}"/>
              </a:ext>
            </a:extLst>
          </p:cNvPr>
          <p:cNvPicPr>
            <a:picLocks noChangeAspect="1"/>
          </p:cNvPicPr>
          <p:nvPr/>
        </p:nvPicPr>
        <p:blipFill>
          <a:blip r:embed="rId3"/>
          <a:stretch>
            <a:fillRect/>
          </a:stretch>
        </p:blipFill>
        <p:spPr>
          <a:xfrm>
            <a:off x="773515" y="4128413"/>
            <a:ext cx="3463222" cy="2562785"/>
          </a:xfrm>
          <a:prstGeom prst="rect">
            <a:avLst/>
          </a:prstGeom>
        </p:spPr>
      </p:pic>
      <p:sp>
        <p:nvSpPr>
          <p:cNvPr id="7" name="TextBox 6">
            <a:extLst>
              <a:ext uri="{FF2B5EF4-FFF2-40B4-BE49-F238E27FC236}">
                <a16:creationId xmlns:a16="http://schemas.microsoft.com/office/drawing/2014/main" id="{122585B3-303C-4B8E-9220-CE438C9D6DF2}"/>
              </a:ext>
            </a:extLst>
          </p:cNvPr>
          <p:cNvSpPr txBox="1"/>
          <p:nvPr/>
        </p:nvSpPr>
        <p:spPr>
          <a:xfrm>
            <a:off x="3046771" y="146685"/>
            <a:ext cx="6098458" cy="707886"/>
          </a:xfrm>
          <a:prstGeom prst="rect">
            <a:avLst/>
          </a:prstGeom>
          <a:noFill/>
        </p:spPr>
        <p:txBody>
          <a:bodyPr wrap="square">
            <a:spAutoFit/>
          </a:bodyPr>
          <a:lstStyle/>
          <a:p>
            <a:pPr algn="ctr"/>
            <a:r>
              <a:rPr lang="en-US" sz="4000" dirty="0"/>
              <a:t>English History</a:t>
            </a:r>
          </a:p>
        </p:txBody>
      </p:sp>
    </p:spTree>
    <p:extLst>
      <p:ext uri="{BB962C8B-B14F-4D97-AF65-F5344CB8AC3E}">
        <p14:creationId xmlns:p14="http://schemas.microsoft.com/office/powerpoint/2010/main" val="2102074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80629-8C5A-4A7D-8AF2-0847F5D8DCA3}"/>
              </a:ext>
            </a:extLst>
          </p:cNvPr>
          <p:cNvSpPr>
            <a:spLocks noGrp="1"/>
          </p:cNvSpPr>
          <p:nvPr>
            <p:ph type="ctrTitle"/>
          </p:nvPr>
        </p:nvSpPr>
        <p:spPr>
          <a:xfrm>
            <a:off x="722671" y="176981"/>
            <a:ext cx="11135031" cy="6035039"/>
          </a:xfrm>
        </p:spPr>
        <p:txBody>
          <a:bodyPr>
            <a:normAutofit/>
          </a:bodyPr>
          <a:lstStyle/>
          <a:p>
            <a:br>
              <a:rPr lang="en-US" sz="2400" dirty="0"/>
            </a:br>
            <a:br>
              <a:rPr lang="en-US" sz="2400" dirty="0"/>
            </a:br>
            <a:r>
              <a:rPr lang="en-US" sz="2400" b="1" dirty="0"/>
              <a:t>1886</a:t>
            </a:r>
            <a:r>
              <a:rPr lang="en-US" sz="2400" dirty="0"/>
              <a:t> Just two years after the A.K.C. was organized, the first Black &amp; Tan Terrier was registered in the stud book</a:t>
            </a:r>
            <a:br>
              <a:rPr lang="en-US" sz="2400" dirty="0"/>
            </a:br>
            <a:br>
              <a:rPr lang="en-US" sz="2400" dirty="0"/>
            </a:br>
            <a:r>
              <a:rPr lang="en-US" sz="2400" b="1" dirty="0"/>
              <a:t>1887</a:t>
            </a:r>
            <a:r>
              <a:rPr lang="en-US" sz="2400" dirty="0"/>
              <a:t> The first Manchester Terrier was registered</a:t>
            </a:r>
            <a:br>
              <a:rPr lang="en-US" sz="2400" dirty="0"/>
            </a:br>
            <a:br>
              <a:rPr lang="en-US" sz="2400" dirty="0"/>
            </a:br>
            <a:r>
              <a:rPr lang="en-US" sz="2400" b="1" dirty="0"/>
              <a:t>1923</a:t>
            </a:r>
            <a:r>
              <a:rPr lang="en-US" sz="2400" dirty="0"/>
              <a:t> The Manchester Terrier Club of America was recognized (Standard Variety) </a:t>
            </a:r>
            <a:br>
              <a:rPr lang="en-US" sz="2400" dirty="0"/>
            </a:br>
            <a:br>
              <a:rPr lang="en-US" sz="2400" dirty="0"/>
            </a:br>
            <a:r>
              <a:rPr lang="en-US" sz="2400" b="1" dirty="0"/>
              <a:t>1934</a:t>
            </a:r>
            <a:r>
              <a:rPr lang="en-US" sz="2400" dirty="0"/>
              <a:t> Black &amp; Tan Toy Terrier changed to Toy Manchester Terrier </a:t>
            </a:r>
            <a:br>
              <a:rPr lang="en-US" sz="2400" dirty="0"/>
            </a:br>
            <a:br>
              <a:rPr lang="en-US" sz="2400" dirty="0"/>
            </a:br>
            <a:r>
              <a:rPr lang="en-US" sz="2400" b="1" dirty="0"/>
              <a:t>1938</a:t>
            </a:r>
            <a:r>
              <a:rPr lang="en-US" sz="2400" dirty="0"/>
              <a:t> The American Toy Manchester Terrier Club was organized</a:t>
            </a:r>
            <a:br>
              <a:rPr lang="en-US" sz="2400" dirty="0"/>
            </a:br>
            <a:br>
              <a:rPr lang="en-US" sz="2400" dirty="0"/>
            </a:br>
            <a:r>
              <a:rPr lang="en-US" sz="2400" b="1" dirty="0"/>
              <a:t>1952</a:t>
            </a:r>
            <a:r>
              <a:rPr lang="en-US" sz="2400" dirty="0"/>
              <a:t> The MTCA was without organized breed representation </a:t>
            </a:r>
            <a:br>
              <a:rPr lang="en-US" sz="2400" dirty="0"/>
            </a:br>
            <a:br>
              <a:rPr lang="en-US" sz="2400" dirty="0"/>
            </a:br>
            <a:r>
              <a:rPr lang="en-US" sz="2400" b="1" dirty="0"/>
              <a:t>1958</a:t>
            </a:r>
            <a:r>
              <a:rPr lang="en-US" sz="2400" dirty="0"/>
              <a:t> To the credit of the ATMTC, the two breeds were combined as one with two varieties (Standard &amp; Toy) with the formation of the American Manchester Terrier Club (AMTC)</a:t>
            </a:r>
          </a:p>
        </p:txBody>
      </p:sp>
      <p:sp>
        <p:nvSpPr>
          <p:cNvPr id="3" name="TextBox 2">
            <a:extLst>
              <a:ext uri="{FF2B5EF4-FFF2-40B4-BE49-F238E27FC236}">
                <a16:creationId xmlns:a16="http://schemas.microsoft.com/office/drawing/2014/main" id="{7496B004-A440-414A-A3DB-BF78CC5287C2}"/>
              </a:ext>
            </a:extLst>
          </p:cNvPr>
          <p:cNvSpPr txBox="1"/>
          <p:nvPr/>
        </p:nvSpPr>
        <p:spPr>
          <a:xfrm>
            <a:off x="4152262" y="427703"/>
            <a:ext cx="3887476" cy="707886"/>
          </a:xfrm>
          <a:prstGeom prst="rect">
            <a:avLst/>
          </a:prstGeom>
          <a:noFill/>
        </p:spPr>
        <p:txBody>
          <a:bodyPr wrap="square" rtlCol="0">
            <a:spAutoFit/>
          </a:bodyPr>
          <a:lstStyle/>
          <a:p>
            <a:r>
              <a:rPr lang="en-US" sz="4000" dirty="0"/>
              <a:t>American History</a:t>
            </a:r>
          </a:p>
        </p:txBody>
      </p:sp>
    </p:spTree>
    <p:extLst>
      <p:ext uri="{BB962C8B-B14F-4D97-AF65-F5344CB8AC3E}">
        <p14:creationId xmlns:p14="http://schemas.microsoft.com/office/powerpoint/2010/main" val="128908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FF537-DF59-4586-A772-0A4F7E96A904}"/>
              </a:ext>
            </a:extLst>
          </p:cNvPr>
          <p:cNvSpPr>
            <a:spLocks noGrp="1"/>
          </p:cNvSpPr>
          <p:nvPr>
            <p:ph type="ctrTitle"/>
          </p:nvPr>
        </p:nvSpPr>
        <p:spPr>
          <a:xfrm>
            <a:off x="1189893" y="182880"/>
            <a:ext cx="9346809" cy="787792"/>
          </a:xfrm>
        </p:spPr>
        <p:txBody>
          <a:bodyPr>
            <a:noAutofit/>
          </a:bodyPr>
          <a:lstStyle/>
          <a:p>
            <a:pPr algn="ctr"/>
            <a:r>
              <a:rPr lang="en-US" sz="4000" dirty="0"/>
              <a:t>Toys 1936 - 1945</a:t>
            </a:r>
          </a:p>
        </p:txBody>
      </p:sp>
      <p:pic>
        <p:nvPicPr>
          <p:cNvPr id="4" name="Picture 3">
            <a:extLst>
              <a:ext uri="{FF2B5EF4-FFF2-40B4-BE49-F238E27FC236}">
                <a16:creationId xmlns:a16="http://schemas.microsoft.com/office/drawing/2014/main" id="{BA8BB2F4-A13D-4B63-8633-6330E97E83E1}"/>
              </a:ext>
            </a:extLst>
          </p:cNvPr>
          <p:cNvPicPr>
            <a:picLocks noChangeAspect="1"/>
          </p:cNvPicPr>
          <p:nvPr/>
        </p:nvPicPr>
        <p:blipFill>
          <a:blip r:embed="rId2"/>
          <a:stretch>
            <a:fillRect/>
          </a:stretch>
        </p:blipFill>
        <p:spPr>
          <a:xfrm>
            <a:off x="1189893" y="1191211"/>
            <a:ext cx="2762250" cy="5010150"/>
          </a:xfrm>
          <a:prstGeom prst="rect">
            <a:avLst/>
          </a:prstGeom>
        </p:spPr>
      </p:pic>
      <p:pic>
        <p:nvPicPr>
          <p:cNvPr id="6" name="Picture 5">
            <a:extLst>
              <a:ext uri="{FF2B5EF4-FFF2-40B4-BE49-F238E27FC236}">
                <a16:creationId xmlns:a16="http://schemas.microsoft.com/office/drawing/2014/main" id="{C5122B9E-0129-48F0-9159-8A3283CE99A3}"/>
              </a:ext>
            </a:extLst>
          </p:cNvPr>
          <p:cNvPicPr>
            <a:picLocks noChangeAspect="1"/>
          </p:cNvPicPr>
          <p:nvPr/>
        </p:nvPicPr>
        <p:blipFill>
          <a:blip r:embed="rId3"/>
          <a:stretch>
            <a:fillRect/>
          </a:stretch>
        </p:blipFill>
        <p:spPr>
          <a:xfrm>
            <a:off x="8590158" y="1297451"/>
            <a:ext cx="3114675" cy="5219700"/>
          </a:xfrm>
          <a:prstGeom prst="rect">
            <a:avLst/>
          </a:prstGeom>
        </p:spPr>
      </p:pic>
      <p:pic>
        <p:nvPicPr>
          <p:cNvPr id="8" name="Picture 7">
            <a:extLst>
              <a:ext uri="{FF2B5EF4-FFF2-40B4-BE49-F238E27FC236}">
                <a16:creationId xmlns:a16="http://schemas.microsoft.com/office/drawing/2014/main" id="{C8FE68DA-EEFA-4F3A-A3FF-AE9919D6AA0B}"/>
              </a:ext>
            </a:extLst>
          </p:cNvPr>
          <p:cNvPicPr>
            <a:picLocks noChangeAspect="1"/>
          </p:cNvPicPr>
          <p:nvPr/>
        </p:nvPicPr>
        <p:blipFill>
          <a:blip r:embed="rId4"/>
          <a:stretch>
            <a:fillRect/>
          </a:stretch>
        </p:blipFill>
        <p:spPr>
          <a:xfrm>
            <a:off x="5037663" y="1191211"/>
            <a:ext cx="2466975" cy="2676525"/>
          </a:xfrm>
          <a:prstGeom prst="rect">
            <a:avLst/>
          </a:prstGeom>
        </p:spPr>
      </p:pic>
      <p:sp>
        <p:nvSpPr>
          <p:cNvPr id="9" name="TextBox 8">
            <a:extLst>
              <a:ext uri="{FF2B5EF4-FFF2-40B4-BE49-F238E27FC236}">
                <a16:creationId xmlns:a16="http://schemas.microsoft.com/office/drawing/2014/main" id="{A18DB5E3-89C5-4A45-B230-9166D3344576}"/>
              </a:ext>
            </a:extLst>
          </p:cNvPr>
          <p:cNvSpPr txBox="1"/>
          <p:nvPr/>
        </p:nvSpPr>
        <p:spPr>
          <a:xfrm>
            <a:off x="4631827" y="3986580"/>
            <a:ext cx="3278646" cy="2246769"/>
          </a:xfrm>
          <a:prstGeom prst="rect">
            <a:avLst/>
          </a:prstGeom>
          <a:noFill/>
        </p:spPr>
        <p:txBody>
          <a:bodyPr wrap="square" rtlCol="0">
            <a:spAutoFit/>
          </a:bodyPr>
          <a:lstStyle/>
          <a:p>
            <a:pPr algn="ctr"/>
            <a:r>
              <a:rPr lang="en-US" sz="2000" u="sng" dirty="0"/>
              <a:t>Note the difference from todays Toys:</a:t>
            </a:r>
          </a:p>
          <a:p>
            <a:pPr marL="285750" indent="-285750">
              <a:buFont typeface="Arial" panose="020B0604020202020204" pitchFamily="34" charset="0"/>
              <a:buChar char="•"/>
            </a:pPr>
            <a:r>
              <a:rPr lang="en-US" sz="2000" dirty="0"/>
              <a:t>Lack of substance</a:t>
            </a:r>
          </a:p>
          <a:p>
            <a:pPr marL="285750" indent="-285750">
              <a:buFont typeface="Arial" panose="020B0604020202020204" pitchFamily="34" charset="0"/>
              <a:buChar char="•"/>
            </a:pPr>
            <a:r>
              <a:rPr lang="en-US" sz="2000" dirty="0"/>
              <a:t>Ears</a:t>
            </a:r>
          </a:p>
          <a:p>
            <a:pPr marL="285750" indent="-285750">
              <a:buFont typeface="Arial" panose="020B0604020202020204" pitchFamily="34" charset="0"/>
              <a:buChar char="•"/>
            </a:pPr>
            <a:r>
              <a:rPr lang="en-US" sz="2000" dirty="0"/>
              <a:t>Eyes</a:t>
            </a:r>
          </a:p>
          <a:p>
            <a:pPr marL="285750" indent="-285750">
              <a:buFont typeface="Arial" panose="020B0604020202020204" pitchFamily="34" charset="0"/>
              <a:buChar char="•"/>
            </a:pPr>
            <a:r>
              <a:rPr lang="en-US" sz="2000" dirty="0"/>
              <a:t>Skulls</a:t>
            </a:r>
          </a:p>
          <a:p>
            <a:pPr marL="285750" indent="-285750">
              <a:buFont typeface="Arial" panose="020B0604020202020204" pitchFamily="34" charset="0"/>
              <a:buChar char="•"/>
            </a:pPr>
            <a:r>
              <a:rPr lang="en-US" sz="2000" dirty="0"/>
              <a:t>Muzzles</a:t>
            </a:r>
          </a:p>
        </p:txBody>
      </p:sp>
    </p:spTree>
    <p:extLst>
      <p:ext uri="{BB962C8B-B14F-4D97-AF65-F5344CB8AC3E}">
        <p14:creationId xmlns:p14="http://schemas.microsoft.com/office/powerpoint/2010/main" val="3932936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DEC8E-E7B6-49C7-A316-093AB2582C12}"/>
              </a:ext>
            </a:extLst>
          </p:cNvPr>
          <p:cNvSpPr>
            <a:spLocks noGrp="1"/>
          </p:cNvSpPr>
          <p:nvPr>
            <p:ph type="ctrTitle"/>
          </p:nvPr>
        </p:nvSpPr>
        <p:spPr>
          <a:xfrm>
            <a:off x="3357782" y="174791"/>
            <a:ext cx="5323449" cy="802562"/>
          </a:xfrm>
        </p:spPr>
        <p:txBody>
          <a:bodyPr>
            <a:normAutofit/>
          </a:bodyPr>
          <a:lstStyle/>
          <a:p>
            <a:pPr algn="ctr"/>
            <a:r>
              <a:rPr lang="en-US" sz="4400" dirty="0"/>
              <a:t>Toys </a:t>
            </a:r>
            <a:r>
              <a:rPr lang="en-US" sz="4000" dirty="0"/>
              <a:t>1945</a:t>
            </a:r>
            <a:r>
              <a:rPr lang="en-US" sz="4400" dirty="0"/>
              <a:t> - 1955</a:t>
            </a:r>
          </a:p>
        </p:txBody>
      </p:sp>
      <p:pic>
        <p:nvPicPr>
          <p:cNvPr id="7" name="Picture 6">
            <a:extLst>
              <a:ext uri="{FF2B5EF4-FFF2-40B4-BE49-F238E27FC236}">
                <a16:creationId xmlns:a16="http://schemas.microsoft.com/office/drawing/2014/main" id="{AD2493C8-2406-4419-B839-C358ED543998}"/>
              </a:ext>
            </a:extLst>
          </p:cNvPr>
          <p:cNvPicPr>
            <a:picLocks noChangeAspect="1"/>
          </p:cNvPicPr>
          <p:nvPr/>
        </p:nvPicPr>
        <p:blipFill>
          <a:blip r:embed="rId2"/>
          <a:stretch>
            <a:fillRect/>
          </a:stretch>
        </p:blipFill>
        <p:spPr>
          <a:xfrm>
            <a:off x="1738532" y="1290828"/>
            <a:ext cx="3238500" cy="4991100"/>
          </a:xfrm>
          <a:prstGeom prst="rect">
            <a:avLst/>
          </a:prstGeom>
        </p:spPr>
      </p:pic>
      <p:pic>
        <p:nvPicPr>
          <p:cNvPr id="9" name="Picture 8">
            <a:extLst>
              <a:ext uri="{FF2B5EF4-FFF2-40B4-BE49-F238E27FC236}">
                <a16:creationId xmlns:a16="http://schemas.microsoft.com/office/drawing/2014/main" id="{D901FA89-DC86-4DC8-9A85-E264B8C57C8A}"/>
              </a:ext>
            </a:extLst>
          </p:cNvPr>
          <p:cNvPicPr>
            <a:picLocks noChangeAspect="1"/>
          </p:cNvPicPr>
          <p:nvPr/>
        </p:nvPicPr>
        <p:blipFill>
          <a:blip r:embed="rId3"/>
          <a:stretch>
            <a:fillRect/>
          </a:stretch>
        </p:blipFill>
        <p:spPr>
          <a:xfrm>
            <a:off x="6787002" y="1487365"/>
            <a:ext cx="4664100" cy="4305300"/>
          </a:xfrm>
          <a:prstGeom prst="rect">
            <a:avLst/>
          </a:prstGeom>
        </p:spPr>
      </p:pic>
    </p:spTree>
    <p:extLst>
      <p:ext uri="{BB962C8B-B14F-4D97-AF65-F5344CB8AC3E}">
        <p14:creationId xmlns:p14="http://schemas.microsoft.com/office/powerpoint/2010/main" val="953081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D4E4-1F4B-4B54-8460-275556D41A0C}"/>
              </a:ext>
            </a:extLst>
          </p:cNvPr>
          <p:cNvSpPr>
            <a:spLocks noGrp="1"/>
          </p:cNvSpPr>
          <p:nvPr>
            <p:ph type="ctrTitle"/>
          </p:nvPr>
        </p:nvSpPr>
        <p:spPr>
          <a:xfrm>
            <a:off x="3251395" y="0"/>
            <a:ext cx="5689209" cy="900332"/>
          </a:xfrm>
        </p:spPr>
        <p:txBody>
          <a:bodyPr>
            <a:noAutofit/>
          </a:bodyPr>
          <a:lstStyle/>
          <a:p>
            <a:pPr algn="ctr"/>
            <a:r>
              <a:rPr lang="en-US" sz="4400" dirty="0"/>
              <a:t>Toys 1960 - 1970</a:t>
            </a:r>
          </a:p>
        </p:txBody>
      </p:sp>
      <p:pic>
        <p:nvPicPr>
          <p:cNvPr id="4" name="Picture 3">
            <a:extLst>
              <a:ext uri="{FF2B5EF4-FFF2-40B4-BE49-F238E27FC236}">
                <a16:creationId xmlns:a16="http://schemas.microsoft.com/office/drawing/2014/main" id="{BCBC31D8-AD9E-4A54-93D7-5DB970292ED3}"/>
              </a:ext>
            </a:extLst>
          </p:cNvPr>
          <p:cNvPicPr>
            <a:picLocks noChangeAspect="1"/>
          </p:cNvPicPr>
          <p:nvPr/>
        </p:nvPicPr>
        <p:blipFill>
          <a:blip r:embed="rId2"/>
          <a:stretch>
            <a:fillRect/>
          </a:stretch>
        </p:blipFill>
        <p:spPr>
          <a:xfrm>
            <a:off x="810724" y="1054759"/>
            <a:ext cx="3867150" cy="3343275"/>
          </a:xfrm>
          <a:prstGeom prst="rect">
            <a:avLst/>
          </a:prstGeom>
        </p:spPr>
      </p:pic>
      <p:pic>
        <p:nvPicPr>
          <p:cNvPr id="6" name="Picture 5">
            <a:extLst>
              <a:ext uri="{FF2B5EF4-FFF2-40B4-BE49-F238E27FC236}">
                <a16:creationId xmlns:a16="http://schemas.microsoft.com/office/drawing/2014/main" id="{010B99D8-523B-43AA-A943-5E1124AAC66D}"/>
              </a:ext>
            </a:extLst>
          </p:cNvPr>
          <p:cNvPicPr>
            <a:picLocks noChangeAspect="1"/>
          </p:cNvPicPr>
          <p:nvPr/>
        </p:nvPicPr>
        <p:blipFill>
          <a:blip r:embed="rId3"/>
          <a:stretch>
            <a:fillRect/>
          </a:stretch>
        </p:blipFill>
        <p:spPr>
          <a:xfrm>
            <a:off x="7018826" y="1054759"/>
            <a:ext cx="4362450" cy="3248025"/>
          </a:xfrm>
          <a:prstGeom prst="rect">
            <a:avLst/>
          </a:prstGeom>
        </p:spPr>
      </p:pic>
      <p:sp>
        <p:nvSpPr>
          <p:cNvPr id="7" name="TextBox 6">
            <a:extLst>
              <a:ext uri="{FF2B5EF4-FFF2-40B4-BE49-F238E27FC236}">
                <a16:creationId xmlns:a16="http://schemas.microsoft.com/office/drawing/2014/main" id="{32407AE8-100E-401E-BD51-7C6E9A6366D5}"/>
              </a:ext>
            </a:extLst>
          </p:cNvPr>
          <p:cNvSpPr txBox="1"/>
          <p:nvPr/>
        </p:nvSpPr>
        <p:spPr>
          <a:xfrm>
            <a:off x="4790416" y="4398034"/>
            <a:ext cx="3488787" cy="2585323"/>
          </a:xfrm>
          <a:prstGeom prst="rect">
            <a:avLst/>
          </a:prstGeom>
          <a:noFill/>
        </p:spPr>
        <p:txBody>
          <a:bodyPr wrap="square" rtlCol="0">
            <a:spAutoFit/>
          </a:bodyPr>
          <a:lstStyle/>
          <a:p>
            <a:r>
              <a:rPr lang="en-US" sz="2400" u="sng" dirty="0"/>
              <a:t>Note the improvement</a:t>
            </a:r>
          </a:p>
          <a:p>
            <a:pPr marL="285750" indent="-285750">
              <a:buFont typeface="Arial" panose="020B0604020202020204" pitchFamily="34" charset="0"/>
              <a:buChar char="•"/>
            </a:pPr>
            <a:r>
              <a:rPr lang="en-US" sz="2400" dirty="0"/>
              <a:t>Substance</a:t>
            </a:r>
          </a:p>
          <a:p>
            <a:pPr marL="285750" indent="-285750">
              <a:buFont typeface="Arial" panose="020B0604020202020204" pitchFamily="34" charset="0"/>
              <a:buChar char="•"/>
            </a:pPr>
            <a:r>
              <a:rPr lang="en-US" sz="2400" dirty="0"/>
              <a:t>Head </a:t>
            </a:r>
          </a:p>
          <a:p>
            <a:pPr marL="285750" indent="-285750">
              <a:buFont typeface="Arial" panose="020B0604020202020204" pitchFamily="34" charset="0"/>
              <a:buChar char="•"/>
            </a:pPr>
            <a:r>
              <a:rPr lang="en-US" sz="2400" dirty="0"/>
              <a:t>Eye</a:t>
            </a:r>
          </a:p>
          <a:p>
            <a:pPr marL="285750" indent="-285750">
              <a:buFont typeface="Arial" panose="020B0604020202020204" pitchFamily="34" charset="0"/>
              <a:buChar char="•"/>
            </a:pPr>
            <a:r>
              <a:rPr lang="en-US" sz="2400" dirty="0"/>
              <a:t>Muzzle</a:t>
            </a:r>
          </a:p>
          <a:p>
            <a:pPr marL="285750" indent="-285750">
              <a:buFont typeface="Arial" panose="020B0604020202020204" pitchFamily="34" charset="0"/>
              <a:buChar char="•"/>
            </a:pPr>
            <a:r>
              <a:rPr lang="en-US" sz="2400" dirty="0"/>
              <a:t>Ears</a:t>
            </a:r>
          </a:p>
          <a:p>
            <a:endParaRPr lang="en-US" dirty="0"/>
          </a:p>
        </p:txBody>
      </p:sp>
    </p:spTree>
    <p:extLst>
      <p:ext uri="{BB962C8B-B14F-4D97-AF65-F5344CB8AC3E}">
        <p14:creationId xmlns:p14="http://schemas.microsoft.com/office/powerpoint/2010/main" val="955626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DB1E98-2A13-443F-9976-D18EBD810E0D}"/>
              </a:ext>
            </a:extLst>
          </p:cNvPr>
          <p:cNvSpPr>
            <a:spLocks noGrp="1"/>
          </p:cNvSpPr>
          <p:nvPr>
            <p:ph idx="1"/>
          </p:nvPr>
        </p:nvSpPr>
        <p:spPr>
          <a:xfrm>
            <a:off x="233453" y="1033975"/>
            <a:ext cx="10726350" cy="2199100"/>
          </a:xfrm>
        </p:spPr>
        <p:txBody>
          <a:bodyPr>
            <a:normAutofit/>
          </a:bodyPr>
          <a:lstStyle/>
          <a:p>
            <a:pPr algn="just">
              <a:spcBef>
                <a:spcPts val="0"/>
              </a:spcBef>
              <a:spcAft>
                <a:spcPts val="0"/>
              </a:spcAft>
              <a:buClr>
                <a:schemeClr val="tx1"/>
              </a:buClr>
            </a:pPr>
            <a:r>
              <a:rPr lang="en-US" sz="1800" dirty="0">
                <a:effectLst/>
                <a:ea typeface="Calibri" panose="020F0502020204030204" pitchFamily="34" charset="0"/>
              </a:rPr>
              <a:t> </a:t>
            </a:r>
            <a:r>
              <a:rPr lang="en-US" sz="2400" dirty="0">
                <a:effectLst/>
                <a:ea typeface="Calibri" panose="020F0502020204030204" pitchFamily="34" charset="0"/>
              </a:rPr>
              <a:t>A small black short coated dog with distinctive rich </a:t>
            </a:r>
          </a:p>
          <a:p>
            <a:pPr marL="0" indent="0" algn="just">
              <a:spcBef>
                <a:spcPts val="0"/>
              </a:spcBef>
              <a:spcAft>
                <a:spcPts val="0"/>
              </a:spcAft>
              <a:buClr>
                <a:schemeClr val="tx1"/>
              </a:buClr>
              <a:buNone/>
            </a:pPr>
            <a:r>
              <a:rPr lang="en-US" sz="2400" dirty="0">
                <a:effectLst/>
                <a:ea typeface="Calibri" panose="020F0502020204030204" pitchFamily="34" charset="0"/>
              </a:rPr>
              <a:t>mahogany markings and a taper style tail. </a:t>
            </a:r>
          </a:p>
          <a:p>
            <a:pPr algn="just">
              <a:spcBef>
                <a:spcPts val="0"/>
              </a:spcBef>
              <a:spcAft>
                <a:spcPts val="0"/>
              </a:spcAft>
              <a:buClr>
                <a:schemeClr val="tx1"/>
              </a:buClr>
            </a:pPr>
            <a:endParaRPr lang="en-US" sz="2400" dirty="0">
              <a:effectLst/>
              <a:ea typeface="Calibri" panose="020F0502020204030204" pitchFamily="34" charset="0"/>
            </a:endParaRPr>
          </a:p>
          <a:p>
            <a:pPr algn="just">
              <a:spcBef>
                <a:spcPts val="0"/>
              </a:spcBef>
              <a:spcAft>
                <a:spcPts val="0"/>
              </a:spcAft>
              <a:buClr>
                <a:schemeClr val="tx1"/>
              </a:buClr>
            </a:pPr>
            <a:r>
              <a:rPr lang="en-US" sz="2400" dirty="0">
                <a:effectLst/>
                <a:ea typeface="Calibri" panose="020F0502020204030204" pitchFamily="34" charset="0"/>
              </a:rPr>
              <a:t>In structure, the Manchester presents a sleek, </a:t>
            </a:r>
          </a:p>
          <a:p>
            <a:pPr marL="0" indent="0" algn="just">
              <a:spcBef>
                <a:spcPts val="0"/>
              </a:spcBef>
              <a:spcAft>
                <a:spcPts val="0"/>
              </a:spcAft>
              <a:buClr>
                <a:schemeClr val="tx1"/>
              </a:buClr>
              <a:buNone/>
            </a:pPr>
            <a:r>
              <a:rPr lang="en-US" sz="2400" dirty="0">
                <a:effectLst/>
                <a:ea typeface="Calibri" panose="020F0502020204030204" pitchFamily="34" charset="0"/>
              </a:rPr>
              <a:t>sturdy yet elegant look and has a wedge shaped long </a:t>
            </a:r>
          </a:p>
          <a:p>
            <a:pPr marL="0" indent="0" algn="just">
              <a:spcBef>
                <a:spcPts val="0"/>
              </a:spcBef>
              <a:spcAft>
                <a:spcPts val="0"/>
              </a:spcAft>
              <a:buClr>
                <a:schemeClr val="tx1"/>
              </a:buClr>
              <a:buNone/>
            </a:pPr>
            <a:r>
              <a:rPr lang="en-US" sz="2400" dirty="0">
                <a:effectLst/>
                <a:ea typeface="Calibri" panose="020F0502020204030204" pitchFamily="34" charset="0"/>
              </a:rPr>
              <a:t>and clean head with a keen, bright, alert expression. </a:t>
            </a:r>
          </a:p>
          <a:p>
            <a:pPr algn="just">
              <a:spcBef>
                <a:spcPts val="0"/>
              </a:spcBef>
              <a:spcAft>
                <a:spcPts val="0"/>
              </a:spcAft>
              <a:buClr>
                <a:schemeClr val="tx1"/>
              </a:buClr>
            </a:pPr>
            <a:endParaRPr lang="en-US" sz="2400" dirty="0">
              <a:effectLst/>
              <a:ea typeface="Calibri" panose="020F0502020204030204" pitchFamily="34" charset="0"/>
            </a:endParaRPr>
          </a:p>
          <a:p>
            <a:pPr>
              <a:buClr>
                <a:schemeClr val="tx1"/>
              </a:buClr>
            </a:pPr>
            <a:endParaRPr lang="en-US" dirty="0"/>
          </a:p>
        </p:txBody>
      </p:sp>
      <p:pic>
        <p:nvPicPr>
          <p:cNvPr id="6" name="Picture 5">
            <a:extLst>
              <a:ext uri="{FF2B5EF4-FFF2-40B4-BE49-F238E27FC236}">
                <a16:creationId xmlns:a16="http://schemas.microsoft.com/office/drawing/2014/main" id="{A3C1750B-0F5B-4298-8E96-2F81AF86DA53}"/>
              </a:ext>
            </a:extLst>
          </p:cNvPr>
          <p:cNvPicPr>
            <a:picLocks noChangeAspect="1"/>
          </p:cNvPicPr>
          <p:nvPr/>
        </p:nvPicPr>
        <p:blipFill>
          <a:blip r:embed="rId2"/>
          <a:stretch>
            <a:fillRect/>
          </a:stretch>
        </p:blipFill>
        <p:spPr>
          <a:xfrm>
            <a:off x="233453" y="3233075"/>
            <a:ext cx="3145595" cy="3453863"/>
          </a:xfrm>
          <a:prstGeom prst="rect">
            <a:avLst/>
          </a:prstGeom>
        </p:spPr>
      </p:pic>
      <p:pic>
        <p:nvPicPr>
          <p:cNvPr id="9" name="Picture 8">
            <a:extLst>
              <a:ext uri="{FF2B5EF4-FFF2-40B4-BE49-F238E27FC236}">
                <a16:creationId xmlns:a16="http://schemas.microsoft.com/office/drawing/2014/main" id="{59B7896F-5D31-45CA-A9F9-6AE2B64931A6}"/>
              </a:ext>
            </a:extLst>
          </p:cNvPr>
          <p:cNvPicPr>
            <a:picLocks noChangeAspect="1"/>
          </p:cNvPicPr>
          <p:nvPr/>
        </p:nvPicPr>
        <p:blipFill>
          <a:blip r:embed="rId3"/>
          <a:stretch>
            <a:fillRect/>
          </a:stretch>
        </p:blipFill>
        <p:spPr>
          <a:xfrm>
            <a:off x="7502228" y="1002323"/>
            <a:ext cx="3457575" cy="2562225"/>
          </a:xfrm>
          <a:prstGeom prst="rect">
            <a:avLst/>
          </a:prstGeom>
        </p:spPr>
      </p:pic>
      <p:sp>
        <p:nvSpPr>
          <p:cNvPr id="2" name="TextBox 1">
            <a:extLst>
              <a:ext uri="{FF2B5EF4-FFF2-40B4-BE49-F238E27FC236}">
                <a16:creationId xmlns:a16="http://schemas.microsoft.com/office/drawing/2014/main" id="{F8CB7B0D-A0AD-486E-BC4F-D7C3988D56C6}"/>
              </a:ext>
            </a:extLst>
          </p:cNvPr>
          <p:cNvSpPr txBox="1"/>
          <p:nvPr/>
        </p:nvSpPr>
        <p:spPr>
          <a:xfrm>
            <a:off x="3570849" y="171345"/>
            <a:ext cx="5050301" cy="707886"/>
          </a:xfrm>
          <a:prstGeom prst="rect">
            <a:avLst/>
          </a:prstGeom>
          <a:noFill/>
        </p:spPr>
        <p:txBody>
          <a:bodyPr wrap="square" rtlCol="0">
            <a:spAutoFit/>
          </a:bodyPr>
          <a:lstStyle/>
          <a:p>
            <a:r>
              <a:rPr lang="en-US" sz="4000" dirty="0"/>
              <a:t>General Appearance</a:t>
            </a:r>
          </a:p>
        </p:txBody>
      </p:sp>
      <p:sp>
        <p:nvSpPr>
          <p:cNvPr id="4" name="TextBox 3">
            <a:extLst>
              <a:ext uri="{FF2B5EF4-FFF2-40B4-BE49-F238E27FC236}">
                <a16:creationId xmlns:a16="http://schemas.microsoft.com/office/drawing/2014/main" id="{9488F9BE-E469-40C2-B6F3-D347500E0A5E}"/>
              </a:ext>
            </a:extLst>
          </p:cNvPr>
          <p:cNvSpPr txBox="1"/>
          <p:nvPr/>
        </p:nvSpPr>
        <p:spPr>
          <a:xfrm>
            <a:off x="3387967" y="3573578"/>
            <a:ext cx="7571835" cy="3323987"/>
          </a:xfrm>
          <a:prstGeom prst="rect">
            <a:avLst/>
          </a:prstGeom>
          <a:noFill/>
        </p:spPr>
        <p:txBody>
          <a:bodyPr wrap="square" rtlCol="0">
            <a:spAutoFit/>
          </a:bodyPr>
          <a:lstStyle/>
          <a:p>
            <a:pPr marL="342900" indent="-342900" algn="just">
              <a:spcBef>
                <a:spcPts val="0"/>
              </a:spcBef>
              <a:spcAft>
                <a:spcPts val="0"/>
              </a:spcAft>
              <a:buClr>
                <a:schemeClr val="tx1"/>
              </a:buClr>
              <a:buFont typeface="Arial" panose="020B0604020202020204" pitchFamily="34" charset="0"/>
              <a:buChar char="•"/>
            </a:pPr>
            <a:r>
              <a:rPr lang="en-US" sz="2400" dirty="0">
                <a:effectLst/>
                <a:ea typeface="Calibri" panose="020F0502020204030204" pitchFamily="34" charset="0"/>
              </a:rPr>
              <a:t>The smooth, compact, muscular body expresses great power and agility enabling the Manchester to kill vermin and course small game. </a:t>
            </a:r>
          </a:p>
          <a:p>
            <a:pPr marL="342900" indent="-342900" algn="just">
              <a:spcBef>
                <a:spcPts val="0"/>
              </a:spcBef>
              <a:spcAft>
                <a:spcPts val="0"/>
              </a:spcAft>
              <a:buClr>
                <a:schemeClr val="tx1"/>
              </a:buClr>
              <a:buFont typeface="Arial" panose="020B0604020202020204" pitchFamily="34" charset="0"/>
              <a:buChar char="•"/>
            </a:pPr>
            <a:endParaRPr lang="en-US" sz="2400" dirty="0">
              <a:effectLst/>
              <a:ea typeface="Times New Roman" panose="02020603050405020304" pitchFamily="18" charset="0"/>
            </a:endParaRPr>
          </a:p>
          <a:p>
            <a:pPr marL="342900" indent="-342900" algn="just">
              <a:spcBef>
                <a:spcPts val="0"/>
              </a:spcBef>
              <a:spcAft>
                <a:spcPts val="0"/>
              </a:spcAft>
              <a:buClr>
                <a:schemeClr val="tx1"/>
              </a:buClr>
              <a:buFont typeface="Arial" panose="020B0604020202020204" pitchFamily="34" charset="0"/>
              <a:buChar char="•"/>
            </a:pPr>
            <a:r>
              <a:rPr lang="en-US" sz="2400" dirty="0">
                <a:effectLst/>
                <a:ea typeface="Calibri" panose="020F0502020204030204" pitchFamily="34" charset="0"/>
              </a:rPr>
              <a:t>Except for size and ear options, there are no differences between the Standard and Toy varieties of the Manchester Terrier. The Toy variety is a diminutive version of the Standard variety. </a:t>
            </a:r>
            <a:endParaRPr lang="en-US" sz="2400" dirty="0">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378799495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View">
  <a:themeElements>
    <a:clrScheme name="Custom 6">
      <a:dk1>
        <a:srgbClr val="000000"/>
      </a:dk1>
      <a:lt1>
        <a:srgbClr val="FFFFFF"/>
      </a:lt1>
      <a:dk2>
        <a:srgbClr val="46464A"/>
      </a:dk2>
      <a:lt2>
        <a:srgbClr val="D6D3CC"/>
      </a:lt2>
      <a:accent1>
        <a:srgbClr val="C04000"/>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docProps/app.xml><?xml version="1.0" encoding="utf-8"?>
<Properties xmlns="http://schemas.openxmlformats.org/officeDocument/2006/extended-properties" xmlns:vt="http://schemas.openxmlformats.org/officeDocument/2006/docPropsVTypes">
  <Template>View</Template>
  <TotalTime>551</TotalTime>
  <Words>2256</Words>
  <Application>Microsoft Office PowerPoint</Application>
  <PresentationFormat>Widescreen</PresentationFormat>
  <Paragraphs>178</Paragraphs>
  <Slides>39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Courier New</vt:lpstr>
      <vt:lpstr>Times New Roman</vt:lpstr>
      <vt:lpstr>Wingdings 2</vt:lpstr>
      <vt:lpstr>View</vt:lpstr>
      <vt:lpstr>American Manchester Terrier Club Breed Seminar</vt:lpstr>
      <vt:lpstr>PowerPoint Presentation</vt:lpstr>
      <vt:lpstr>Europe in the Early 1800’s:   - Cities had poor sanitation - Rats became a health menace  - Rat killing became a popular sport   JOHN HULME- enthusiastic devotee of both the sports of  rat killing and rabbit coursing bred a Whippet to a cross- bred terrier to develop, for both sports, one breed of dog.   Perhaps the Whippet influence explains the unusual topline of the Manchester Terrier still required today. This cross proved so successful that it was repeated, resulting in the establishment of a definite type. Thus, the development of the Manchester Terrier came about as a direct result of the popularity of rat killing.   1827- The celebrated “Billy”, a dog with decided Manchester features, was said to have killed 100 rats in 12 minutes, in a rat pit.   By 1860- the Manchester district became the breed center for these “ rat terriers” and the name Manchester Terrier surfaced.  </vt:lpstr>
      <vt:lpstr>The Breed developed a fighting spirit that made them equally handy in the Rat  pit or  a hedge row: They could tackle an opponent twice their size, with silent determination!   They were often called the “Gentleman’s Terriers” because of their dauntless spirit.    Ears were cropped to reduce the risk of having them torn in frequent scraps.  This also enhanced the sharp appearance of the expression.   When rat killing became illegal in England, rat pits were supplanted by the dining halls  of public inns, which were all infested with rats. Many Inns kept their own kennel.  When the tap rooms closed, who do you think took command? The black &amp; tan rat  killing machines proved worth 100 fold to the Inn keeper</vt:lpstr>
      <vt:lpstr>  1886 Just two years after the A.K.C. was organized, the first Black &amp; Tan Terrier was registered in the stud book  1887 The first Manchester Terrier was registered  1923 The Manchester Terrier Club of America was recognized (Standard Variety)   1934 Black &amp; Tan Toy Terrier changed to Toy Manchester Terrier   1938 The American Toy Manchester Terrier Club was organized  1952 The MTCA was without organized breed representation   1958 To the credit of the ATMTC, the two breeds were combined as one with two varieties (Standard &amp; Toy) with the formation of the American Manchester Terrier Club (AMTC)</vt:lpstr>
      <vt:lpstr>Toys 1936 - 1945</vt:lpstr>
      <vt:lpstr>Toys 1945 - 1955</vt:lpstr>
      <vt:lpstr>Toys 1960 - 1970</vt:lpstr>
      <vt:lpstr>PowerPoint Presentation</vt:lpstr>
      <vt:lpstr>PowerPoint Presentation</vt:lpstr>
      <vt:lpstr>The Toy variety shall not exceed 12 pounds. The Standard variety shall be over 12 pounds and not exceeding 22 pounds.   The Manchester Terrier, overall, is slightly longer than tall. The height, measured vertically from the ground to the highest point of the withers, is slightly less than the length, measured horizontally from the point of the shoulders to the rear projection of the upper thigh.   The bone and muscle of the Manchester Terrier is of sufficient mass to ensure agility and endurance.   The toy variety over 12 pounds shall be excused. Disqualification: Standard Variety - Weight over 22 pounds.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American Manchester Terrier Breed Standard</dc:title>
  <dc:creator>earendil1972@icloud.com</dc:creator>
  <cp:lastModifiedBy>Michelle Barlak</cp:lastModifiedBy>
  <cp:revision>9</cp:revision>
  <dcterms:created xsi:type="dcterms:W3CDTF">2021-08-11T23:42:11Z</dcterms:created>
  <dcterms:modified xsi:type="dcterms:W3CDTF">2021-11-16T20:19:59Z</dcterms:modified>
</cp:coreProperties>
</file>